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1.jpg" ContentType="image/jpg"/>
  <Override PartName="/ppt/media/image13.jpg" ContentType="image/jpg"/>
  <Override PartName="/ppt/media/image17.jpg" ContentType="image/jpg"/>
  <Override PartName="/ppt/media/image25.jpg" ContentType="image/jpg"/>
  <Override PartName="/ppt/media/image26.jpg" ContentType="image/jpg"/>
  <Override PartName="/ppt/media/image28.jpg" ContentType="image/jpg"/>
  <Override PartName="/ppt/media/image30.jpg" ContentType="image/jpg"/>
  <Override PartName="/ppt/media/image32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5" r:id="rId3"/>
    <p:sldId id="316" r:id="rId4"/>
    <p:sldId id="304" r:id="rId5"/>
    <p:sldId id="295" r:id="rId6"/>
    <p:sldId id="296" r:id="rId7"/>
    <p:sldId id="298" r:id="rId8"/>
    <p:sldId id="299" r:id="rId9"/>
    <p:sldId id="313" r:id="rId10"/>
    <p:sldId id="301" r:id="rId11"/>
    <p:sldId id="314" r:id="rId12"/>
    <p:sldId id="302" r:id="rId13"/>
    <p:sldId id="308" r:id="rId14"/>
    <p:sldId id="275" r:id="rId15"/>
    <p:sldId id="278" r:id="rId16"/>
    <p:sldId id="284" r:id="rId17"/>
    <p:sldId id="285" r:id="rId18"/>
    <p:sldId id="287" r:id="rId19"/>
    <p:sldId id="293" r:id="rId20"/>
    <p:sldId id="309" r:id="rId21"/>
    <p:sldId id="279" r:id="rId22"/>
    <p:sldId id="310" r:id="rId23"/>
    <p:sldId id="288" r:id="rId24"/>
    <p:sldId id="289" r:id="rId25"/>
    <p:sldId id="317" r:id="rId26"/>
    <p:sldId id="342" r:id="rId27"/>
    <p:sldId id="281" r:id="rId28"/>
    <p:sldId id="311" r:id="rId29"/>
    <p:sldId id="294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315"/>
            <p14:sldId id="316"/>
            <p14:sldId id="304"/>
            <p14:sldId id="295"/>
            <p14:sldId id="296"/>
            <p14:sldId id="298"/>
            <p14:sldId id="299"/>
            <p14:sldId id="313"/>
            <p14:sldId id="301"/>
            <p14:sldId id="314"/>
            <p14:sldId id="302"/>
            <p14:sldId id="308"/>
            <p14:sldId id="275"/>
            <p14:sldId id="278"/>
            <p14:sldId id="284"/>
            <p14:sldId id="285"/>
            <p14:sldId id="287"/>
            <p14:sldId id="293"/>
            <p14:sldId id="309"/>
            <p14:sldId id="279"/>
            <p14:sldId id="310"/>
            <p14:sldId id="288"/>
            <p14:sldId id="289"/>
            <p14:sldId id="317"/>
            <p14:sldId id="342"/>
            <p14:sldId id="281"/>
            <p14:sldId id="311"/>
            <p14:sldId id="294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3AB"/>
    <a:srgbClr val="3F72C2"/>
    <a:srgbClr val="6EAEE3"/>
    <a:srgbClr val="D8CEC8"/>
    <a:srgbClr val="CEC2BA"/>
    <a:srgbClr val="F6F6F6"/>
    <a:srgbClr val="3A5896"/>
    <a:srgbClr val="2473AC"/>
    <a:srgbClr val="323A3C"/>
    <a:srgbClr val="8A5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923E0-31B0-4155-BB78-F700A717112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1803F0-5CE6-4279-B7D9-477F27F6B511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Відстеження особистісного поступу кожного здобувача освіти</a:t>
          </a:r>
        </a:p>
      </dgm:t>
    </dgm:pt>
    <dgm:pt modelId="{3030A9BC-D1A5-45C3-9583-0FA8369AB42B}" type="parTrans" cxnId="{11E4CA7F-E6DE-445C-BE07-28337044DAF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CEA2E2-AA2D-4595-8474-88568E5C5EDA}" type="sibTrans" cxnId="{11E4CA7F-E6DE-445C-BE07-28337044DAF1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CF0E3-F7C8-48C3-BE72-88CC020DE0EA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Акцентування уваги лише на позитивній динаміці досягнень здобувачів освіти</a:t>
          </a:r>
        </a:p>
      </dgm:t>
    </dgm:pt>
    <dgm:pt modelId="{3F67C53A-4355-4DCE-9063-6AE93A44AA33}" type="parTrans" cxnId="{E2895F34-B6E0-4316-9E28-C7347C3CB73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6CE20-60CC-4AD5-B066-8180DFB8F9FF}" type="sibTrans" cxnId="{E2895F34-B6E0-4316-9E28-C7347C3CB73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56304-AE3C-4CA1-941D-7299EC4B373B}">
      <dgm:prSet phldrT="[Текст]" custT="1"/>
      <dgm:spPr/>
      <dgm:t>
        <a:bodyPr/>
        <a:lstStyle/>
        <a:p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 зрозумілі критерії оцінювання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607C09-8977-415A-B312-EE2EE4AF7F27}" type="parTrans" cxnId="{0ACDE311-54AC-4D3A-B3DF-4D774D5C83F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0891B2-CAAF-4027-90D9-61B259F5B447}" type="sibTrans" cxnId="{0ACDE311-54AC-4D3A-B3DF-4D774D5C83F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7CC03-A2F6-48C1-BAD3-66E1DFA9B3A0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систематичного зворотного зв’язку з учнями</a:t>
          </a:r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8A40C-2A7A-4EAE-ADD6-73EE2B52F465}" type="parTrans" cxnId="{40E8EAC4-385C-4FAA-81B9-794D47FE373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75B48-A1D4-4065-A266-B731A2E5BB1D}" type="sibTrans" cxnId="{40E8EAC4-385C-4FAA-81B9-794D47FE3735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C9C91C-90D4-4200-973D-4003E64715F2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вербального оцінювання</a:t>
          </a:r>
        </a:p>
      </dgm:t>
    </dgm:pt>
    <dgm:pt modelId="{BAD4B1E6-6020-49EA-A663-81026BC60A1B}" type="parTrans" cxnId="{B6B222E3-551E-498F-A0B3-EF04A6012A4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5D873-91A7-41D3-A5FA-C598B57909A2}" type="sibTrans" cxnId="{B6B222E3-551E-498F-A0B3-EF04A6012A44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3DA5D-F6A0-4FDD-A698-49FE67DEF9CF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порівняння навчальних досягненнях різних учнів </a:t>
          </a:r>
        </a:p>
      </dgm:t>
    </dgm:pt>
    <dgm:pt modelId="{780433E7-DA7F-40AB-940A-1B5D3D2B5904}" type="parTrans" cxnId="{F2F5B82F-EE57-45A8-A9DD-01E805055F5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4BA83-2F4A-4402-B465-5225DEBC8304}" type="sibTrans" cxnId="{F2F5B82F-EE57-45A8-A9DD-01E805055F57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58EB8C-C40F-46A5-831A-C29E82EC051B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 зрозумілих для здобувачів освіти критеріїв оцінювання їх навчальних досягнень</a:t>
          </a:r>
        </a:p>
      </dgm:t>
    </dgm:pt>
    <dgm:pt modelId="{100F6780-A450-4761-954C-3A3137186A07}" type="parTrans" cxnId="{FB9293E2-824F-40FE-AFDC-46625D3AD5B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79254-0DC5-4340-BC28-42118090A29E}" type="sibTrans" cxnId="{FB9293E2-824F-40FE-AFDC-46625D3AD5B0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451A0-935B-418E-BB97-4CD570969FCB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в учнів здатності самостійно оцінювати власний прогрес</a:t>
          </a:r>
        </a:p>
      </dgm:t>
    </dgm:pt>
    <dgm:pt modelId="{D9A2D4FA-5D77-4B31-9320-534BB50F45A8}" type="parTrans" cxnId="{F169DB1D-D368-4A2D-9770-6DFA66B717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744176-AA19-44EE-9CC8-9CB4619F07AD}" type="sibTrans" cxnId="{F169DB1D-D368-4A2D-9770-6DFA66B717E8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B9C24A-0722-4CE4-8E97-225971E1FB46}">
      <dgm:prSet custT="1"/>
      <dgm:spPr/>
      <dgm:t>
        <a:bodyPr/>
        <a:lstStyle/>
        <a:p>
          <a:r>
            <a:rPr lang="uk-UA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індивідуальної траєкторії розвитку кожного здобувача освіти</a:t>
          </a:r>
        </a:p>
      </dgm:t>
    </dgm:pt>
    <dgm:pt modelId="{6151639B-F47A-4F2D-B509-4B027E5FCF96}" type="parTrans" cxnId="{D38214BC-4EA8-42E0-9C3B-47B8C7ADB3F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4069-0864-4221-8EF3-AAF4A71F5E26}" type="sibTrans" cxnId="{D38214BC-4EA8-42E0-9C3B-47B8C7ADB3F2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3B51D-0791-40C6-8A00-46D70439C81B}" type="pres">
      <dgm:prSet presAssocID="{50C923E0-31B0-4155-BB78-F700A7171123}" presName="linear" presStyleCnt="0">
        <dgm:presLayoutVars>
          <dgm:dir/>
          <dgm:animLvl val="lvl"/>
          <dgm:resizeHandles val="exact"/>
        </dgm:presLayoutVars>
      </dgm:prSet>
      <dgm:spPr/>
    </dgm:pt>
    <dgm:pt modelId="{92C9603A-B63F-4098-BE3B-68EF50EBE2F4}" type="pres">
      <dgm:prSet presAssocID="{541803F0-5CE6-4279-B7D9-477F27F6B511}" presName="parentLin" presStyleCnt="0"/>
      <dgm:spPr/>
    </dgm:pt>
    <dgm:pt modelId="{124D88B4-DB19-484E-9CAC-120933AA7644}" type="pres">
      <dgm:prSet presAssocID="{541803F0-5CE6-4279-B7D9-477F27F6B511}" presName="parentLeftMargin" presStyleLbl="node1" presStyleIdx="0" presStyleCnt="9"/>
      <dgm:spPr/>
    </dgm:pt>
    <dgm:pt modelId="{9651C8E0-E50A-4B9F-A4BB-0EE6BBC78E07}" type="pres">
      <dgm:prSet presAssocID="{541803F0-5CE6-4279-B7D9-477F27F6B511}" presName="parentText" presStyleLbl="node1" presStyleIdx="0" presStyleCnt="9" custScaleX="140664" custLinFactX="5991" custLinFactNeighborX="100000" custLinFactNeighborY="1302">
        <dgm:presLayoutVars>
          <dgm:chMax val="0"/>
          <dgm:bulletEnabled val="1"/>
        </dgm:presLayoutVars>
      </dgm:prSet>
      <dgm:spPr/>
    </dgm:pt>
    <dgm:pt modelId="{5E878B84-471C-4C50-939C-4EF3EC22AC02}" type="pres">
      <dgm:prSet presAssocID="{541803F0-5CE6-4279-B7D9-477F27F6B511}" presName="negativeSpace" presStyleCnt="0"/>
      <dgm:spPr/>
    </dgm:pt>
    <dgm:pt modelId="{F1F6E7B1-3FF0-4DD3-B4E8-9F63BF0CF684}" type="pres">
      <dgm:prSet presAssocID="{541803F0-5CE6-4279-B7D9-477F27F6B511}" presName="childText" presStyleLbl="conFgAcc1" presStyleIdx="0" presStyleCnt="9">
        <dgm:presLayoutVars>
          <dgm:bulletEnabled val="1"/>
        </dgm:presLayoutVars>
      </dgm:prSet>
      <dgm:spPr/>
    </dgm:pt>
    <dgm:pt modelId="{2E19F446-B759-437D-AF2F-34858935C882}" type="pres">
      <dgm:prSet presAssocID="{60CEA2E2-AA2D-4595-8474-88568E5C5EDA}" presName="spaceBetweenRectangles" presStyleCnt="0"/>
      <dgm:spPr/>
    </dgm:pt>
    <dgm:pt modelId="{88E5D6E6-C713-43D8-A4EF-CA9C1E4C5FB7}" type="pres">
      <dgm:prSet presAssocID="{C8D3DA5D-F6A0-4FDD-A698-49FE67DEF9CF}" presName="parentLin" presStyleCnt="0"/>
      <dgm:spPr/>
    </dgm:pt>
    <dgm:pt modelId="{3FBEE551-0A0A-4C87-89BD-D5DA353379EB}" type="pres">
      <dgm:prSet presAssocID="{C8D3DA5D-F6A0-4FDD-A698-49FE67DEF9CF}" presName="parentLeftMargin" presStyleLbl="node1" presStyleIdx="0" presStyleCnt="9"/>
      <dgm:spPr/>
    </dgm:pt>
    <dgm:pt modelId="{31C75901-A0DB-495D-AC39-8552DB0AA554}" type="pres">
      <dgm:prSet presAssocID="{C8D3DA5D-F6A0-4FDD-A698-49FE67DEF9CF}" presName="parentText" presStyleLbl="node1" presStyleIdx="1" presStyleCnt="9" custScaleX="146432">
        <dgm:presLayoutVars>
          <dgm:chMax val="0"/>
          <dgm:bulletEnabled val="1"/>
        </dgm:presLayoutVars>
      </dgm:prSet>
      <dgm:spPr/>
    </dgm:pt>
    <dgm:pt modelId="{0999B6E9-1420-41FF-BBB4-E085684220B7}" type="pres">
      <dgm:prSet presAssocID="{C8D3DA5D-F6A0-4FDD-A698-49FE67DEF9CF}" presName="negativeSpace" presStyleCnt="0"/>
      <dgm:spPr/>
    </dgm:pt>
    <dgm:pt modelId="{96508671-011A-4986-959F-5062E956BA47}" type="pres">
      <dgm:prSet presAssocID="{C8D3DA5D-F6A0-4FDD-A698-49FE67DEF9CF}" presName="childText" presStyleLbl="conFgAcc1" presStyleIdx="1" presStyleCnt="9">
        <dgm:presLayoutVars>
          <dgm:bulletEnabled val="1"/>
        </dgm:presLayoutVars>
      </dgm:prSet>
      <dgm:spPr/>
    </dgm:pt>
    <dgm:pt modelId="{5442427C-9C4C-4CD0-A59F-9548D11F18D1}" type="pres">
      <dgm:prSet presAssocID="{1A64BA83-2F4A-4402-B465-5225DEBC8304}" presName="spaceBetweenRectangles" presStyleCnt="0"/>
      <dgm:spPr/>
    </dgm:pt>
    <dgm:pt modelId="{20B2A112-5EEE-48B1-8264-57DBD03C1EC1}" type="pres">
      <dgm:prSet presAssocID="{CCC9C91C-90D4-4200-973D-4003E64715F2}" presName="parentLin" presStyleCnt="0"/>
      <dgm:spPr/>
    </dgm:pt>
    <dgm:pt modelId="{F9CFFD80-E7BA-4C91-9D58-D7359AFB5E69}" type="pres">
      <dgm:prSet presAssocID="{CCC9C91C-90D4-4200-973D-4003E64715F2}" presName="parentLeftMargin" presStyleLbl="node1" presStyleIdx="1" presStyleCnt="9"/>
      <dgm:spPr/>
    </dgm:pt>
    <dgm:pt modelId="{ED67B6E8-C4DE-4C03-8F47-74C950546752}" type="pres">
      <dgm:prSet presAssocID="{CCC9C91C-90D4-4200-973D-4003E64715F2}" presName="parentText" presStyleLbl="node1" presStyleIdx="2" presStyleCnt="9" custScaleX="142857">
        <dgm:presLayoutVars>
          <dgm:chMax val="0"/>
          <dgm:bulletEnabled val="1"/>
        </dgm:presLayoutVars>
      </dgm:prSet>
      <dgm:spPr/>
    </dgm:pt>
    <dgm:pt modelId="{75AC8706-1A9E-43E8-B2C0-74C2D108BEC0}" type="pres">
      <dgm:prSet presAssocID="{CCC9C91C-90D4-4200-973D-4003E64715F2}" presName="negativeSpace" presStyleCnt="0"/>
      <dgm:spPr/>
    </dgm:pt>
    <dgm:pt modelId="{9CF47B9F-D3BD-4325-836B-EAE66A2BEA4D}" type="pres">
      <dgm:prSet presAssocID="{CCC9C91C-90D4-4200-973D-4003E64715F2}" presName="childText" presStyleLbl="conFgAcc1" presStyleIdx="2" presStyleCnt="9">
        <dgm:presLayoutVars>
          <dgm:bulletEnabled val="1"/>
        </dgm:presLayoutVars>
      </dgm:prSet>
      <dgm:spPr/>
    </dgm:pt>
    <dgm:pt modelId="{6677ECE7-5608-4C43-9585-CF36A4028B41}" type="pres">
      <dgm:prSet presAssocID="{3735D873-91A7-41D3-A5FA-C598B57909A2}" presName="spaceBetweenRectangles" presStyleCnt="0"/>
      <dgm:spPr/>
    </dgm:pt>
    <dgm:pt modelId="{B7BC12DD-67E5-49FD-87A0-69EAAC6882B6}" type="pres">
      <dgm:prSet presAssocID="{C94CF0E3-F7C8-48C3-BE72-88CC020DE0EA}" presName="parentLin" presStyleCnt="0"/>
      <dgm:spPr/>
    </dgm:pt>
    <dgm:pt modelId="{DF2C7818-1430-4BDF-A56B-78A3C381423C}" type="pres">
      <dgm:prSet presAssocID="{C94CF0E3-F7C8-48C3-BE72-88CC020DE0EA}" presName="parentLeftMargin" presStyleLbl="node1" presStyleIdx="2" presStyleCnt="9"/>
      <dgm:spPr/>
    </dgm:pt>
    <dgm:pt modelId="{76945452-33AD-47D7-B016-8AE415281FA3}" type="pres">
      <dgm:prSet presAssocID="{C94CF0E3-F7C8-48C3-BE72-88CC020DE0EA}" presName="parentText" presStyleLbl="node1" presStyleIdx="3" presStyleCnt="9" custScaleX="142857" custLinFactX="27438" custLinFactNeighborX="100000" custLinFactNeighborY="2102">
        <dgm:presLayoutVars>
          <dgm:chMax val="0"/>
          <dgm:bulletEnabled val="1"/>
        </dgm:presLayoutVars>
      </dgm:prSet>
      <dgm:spPr/>
    </dgm:pt>
    <dgm:pt modelId="{DEAAC409-D437-47DB-94E7-BAF9493CD55C}" type="pres">
      <dgm:prSet presAssocID="{C94CF0E3-F7C8-48C3-BE72-88CC020DE0EA}" presName="negativeSpace" presStyleCnt="0"/>
      <dgm:spPr/>
    </dgm:pt>
    <dgm:pt modelId="{546C34CF-A6F0-4396-A2FC-6FAD4BF8D48F}" type="pres">
      <dgm:prSet presAssocID="{C94CF0E3-F7C8-48C3-BE72-88CC020DE0EA}" presName="childText" presStyleLbl="conFgAcc1" presStyleIdx="3" presStyleCnt="9">
        <dgm:presLayoutVars>
          <dgm:bulletEnabled val="1"/>
        </dgm:presLayoutVars>
      </dgm:prSet>
      <dgm:spPr/>
    </dgm:pt>
    <dgm:pt modelId="{094A7FAF-1870-48C0-A62B-76028BEBA94F}" type="pres">
      <dgm:prSet presAssocID="{CB66CE20-60CC-4AD5-B066-8180DFB8F9FF}" presName="spaceBetweenRectangles" presStyleCnt="0"/>
      <dgm:spPr/>
    </dgm:pt>
    <dgm:pt modelId="{A9796355-8CD1-4AE2-8FE1-1B1907069425}" type="pres">
      <dgm:prSet presAssocID="{F0456304-AE3C-4CA1-941D-7299EC4B373B}" presName="parentLin" presStyleCnt="0"/>
      <dgm:spPr/>
    </dgm:pt>
    <dgm:pt modelId="{BA251F26-85A7-4C0E-B8B3-3DED2799D864}" type="pres">
      <dgm:prSet presAssocID="{F0456304-AE3C-4CA1-941D-7299EC4B373B}" presName="parentLeftMargin" presStyleLbl="node1" presStyleIdx="3" presStyleCnt="9"/>
      <dgm:spPr/>
    </dgm:pt>
    <dgm:pt modelId="{7E22CD40-3D99-4479-888F-AD0F86488C32}" type="pres">
      <dgm:prSet presAssocID="{F0456304-AE3C-4CA1-941D-7299EC4B373B}" presName="parentText" presStyleLbl="node1" presStyleIdx="4" presStyleCnt="9" custScaleX="138895" custLinFactNeighborX="-3584" custLinFactNeighborY="16911">
        <dgm:presLayoutVars>
          <dgm:chMax val="0"/>
          <dgm:bulletEnabled val="1"/>
        </dgm:presLayoutVars>
      </dgm:prSet>
      <dgm:spPr/>
    </dgm:pt>
    <dgm:pt modelId="{AB2F8428-5CB9-4CA9-91FD-E0D3FB6DFDFE}" type="pres">
      <dgm:prSet presAssocID="{F0456304-AE3C-4CA1-941D-7299EC4B373B}" presName="negativeSpace" presStyleCnt="0"/>
      <dgm:spPr/>
    </dgm:pt>
    <dgm:pt modelId="{9AFB10B0-9FC0-4C8F-AB90-81D058CA8E21}" type="pres">
      <dgm:prSet presAssocID="{F0456304-AE3C-4CA1-941D-7299EC4B373B}" presName="childText" presStyleLbl="conFgAcc1" presStyleIdx="4" presStyleCnt="9" custLinFactNeighborX="-4294" custLinFactNeighborY="-29672">
        <dgm:presLayoutVars>
          <dgm:bulletEnabled val="1"/>
        </dgm:presLayoutVars>
      </dgm:prSet>
      <dgm:spPr/>
    </dgm:pt>
    <dgm:pt modelId="{E06AF632-6600-4113-94CF-D0B350AE9AD7}" type="pres">
      <dgm:prSet presAssocID="{B50891B2-CAAF-4027-90D9-61B259F5B447}" presName="spaceBetweenRectangles" presStyleCnt="0"/>
      <dgm:spPr/>
    </dgm:pt>
    <dgm:pt modelId="{3E7E071E-345B-46F4-A2BF-8E41268187BB}" type="pres">
      <dgm:prSet presAssocID="{5D58EB8C-C40F-46A5-831A-C29E82EC051B}" presName="parentLin" presStyleCnt="0"/>
      <dgm:spPr/>
    </dgm:pt>
    <dgm:pt modelId="{2E38486D-F135-4108-A593-7DEFC9792963}" type="pres">
      <dgm:prSet presAssocID="{5D58EB8C-C40F-46A5-831A-C29E82EC051B}" presName="parentLeftMargin" presStyleLbl="node1" presStyleIdx="4" presStyleCnt="9"/>
      <dgm:spPr/>
    </dgm:pt>
    <dgm:pt modelId="{77762470-4488-4F5E-9BE7-B914BEABE639}" type="pres">
      <dgm:prSet presAssocID="{5D58EB8C-C40F-46A5-831A-C29E82EC051B}" presName="parentText" presStyleLbl="node1" presStyleIdx="5" presStyleCnt="9" custScaleX="139276" custLinFactNeighborX="-3391" custLinFactNeighborY="19606">
        <dgm:presLayoutVars>
          <dgm:chMax val="0"/>
          <dgm:bulletEnabled val="1"/>
        </dgm:presLayoutVars>
      </dgm:prSet>
      <dgm:spPr/>
    </dgm:pt>
    <dgm:pt modelId="{AFA9DA42-029D-44D0-82E6-6147F6CECC90}" type="pres">
      <dgm:prSet presAssocID="{5D58EB8C-C40F-46A5-831A-C29E82EC051B}" presName="negativeSpace" presStyleCnt="0"/>
      <dgm:spPr/>
    </dgm:pt>
    <dgm:pt modelId="{B7D24516-195F-4C0C-8E32-55A5E3B3CECB}" type="pres">
      <dgm:prSet presAssocID="{5D58EB8C-C40F-46A5-831A-C29E82EC051B}" presName="childText" presStyleLbl="conFgAcc1" presStyleIdx="5" presStyleCnt="9">
        <dgm:presLayoutVars>
          <dgm:bulletEnabled val="1"/>
        </dgm:presLayoutVars>
      </dgm:prSet>
      <dgm:spPr/>
    </dgm:pt>
    <dgm:pt modelId="{CB14AA6D-E897-4001-B584-A956AE89EF3A}" type="pres">
      <dgm:prSet presAssocID="{F4D79254-0DC5-4340-BC28-42118090A29E}" presName="spaceBetweenRectangles" presStyleCnt="0"/>
      <dgm:spPr/>
    </dgm:pt>
    <dgm:pt modelId="{F3EA36A8-3D0D-4CAB-A4EE-32D91029DAB4}" type="pres">
      <dgm:prSet presAssocID="{9D7451A0-935B-418E-BB97-4CD570969FCB}" presName="parentLin" presStyleCnt="0"/>
      <dgm:spPr/>
    </dgm:pt>
    <dgm:pt modelId="{6F67BEE0-9182-4152-A126-23F2E6FB532B}" type="pres">
      <dgm:prSet presAssocID="{9D7451A0-935B-418E-BB97-4CD570969FCB}" presName="parentLeftMargin" presStyleLbl="node1" presStyleIdx="5" presStyleCnt="9"/>
      <dgm:spPr/>
    </dgm:pt>
    <dgm:pt modelId="{D1D2905F-74AC-4A9F-B7BF-8D8859428730}" type="pres">
      <dgm:prSet presAssocID="{9D7451A0-935B-418E-BB97-4CD570969FCB}" presName="parentText" presStyleLbl="node1" presStyleIdx="6" presStyleCnt="9" custScaleX="142857" custLinFactNeighborX="-1013" custLinFactNeighborY="24405">
        <dgm:presLayoutVars>
          <dgm:chMax val="0"/>
          <dgm:bulletEnabled val="1"/>
        </dgm:presLayoutVars>
      </dgm:prSet>
      <dgm:spPr/>
    </dgm:pt>
    <dgm:pt modelId="{E6EFFCBC-6F71-4588-AC2E-F6C0EFE49558}" type="pres">
      <dgm:prSet presAssocID="{9D7451A0-935B-418E-BB97-4CD570969FCB}" presName="negativeSpace" presStyleCnt="0"/>
      <dgm:spPr/>
    </dgm:pt>
    <dgm:pt modelId="{A3411A7E-0A08-4394-AB74-0D994FC8F95E}" type="pres">
      <dgm:prSet presAssocID="{9D7451A0-935B-418E-BB97-4CD570969FCB}" presName="childText" presStyleLbl="conFgAcc1" presStyleIdx="6" presStyleCnt="9">
        <dgm:presLayoutVars>
          <dgm:bulletEnabled val="1"/>
        </dgm:presLayoutVars>
      </dgm:prSet>
      <dgm:spPr/>
    </dgm:pt>
    <dgm:pt modelId="{F10DC072-394F-4150-B772-554E6032D501}" type="pres">
      <dgm:prSet presAssocID="{62744176-AA19-44EE-9CC8-9CB4619F07AD}" presName="spaceBetweenRectangles" presStyleCnt="0"/>
      <dgm:spPr/>
    </dgm:pt>
    <dgm:pt modelId="{5E900246-4B44-405F-972C-8E85796665D4}" type="pres">
      <dgm:prSet presAssocID="{ABC7CC03-A2F6-48C1-BAD3-66E1DFA9B3A0}" presName="parentLin" presStyleCnt="0"/>
      <dgm:spPr/>
    </dgm:pt>
    <dgm:pt modelId="{1343FD15-237A-4281-9FDD-7D7E7B2F057C}" type="pres">
      <dgm:prSet presAssocID="{ABC7CC03-A2F6-48C1-BAD3-66E1DFA9B3A0}" presName="parentLeftMargin" presStyleLbl="node1" presStyleIdx="6" presStyleCnt="9" custScaleX="103631" custLinFactNeighborX="-45193"/>
      <dgm:spPr/>
    </dgm:pt>
    <dgm:pt modelId="{560D6673-7B31-47AF-AD0B-D68B8D9A5259}" type="pres">
      <dgm:prSet presAssocID="{ABC7CC03-A2F6-48C1-BAD3-66E1DFA9B3A0}" presName="parentText" presStyleLbl="node1" presStyleIdx="7" presStyleCnt="9" custScaleX="142857" custLinFactNeighborX="-4440" custLinFactNeighborY="44556">
        <dgm:presLayoutVars>
          <dgm:chMax val="0"/>
          <dgm:bulletEnabled val="1"/>
        </dgm:presLayoutVars>
      </dgm:prSet>
      <dgm:spPr/>
    </dgm:pt>
    <dgm:pt modelId="{91ADB449-74B1-4AA1-A2FB-5361BA43FC66}" type="pres">
      <dgm:prSet presAssocID="{ABC7CC03-A2F6-48C1-BAD3-66E1DFA9B3A0}" presName="negativeSpace" presStyleCnt="0"/>
      <dgm:spPr/>
    </dgm:pt>
    <dgm:pt modelId="{AB090D16-D535-4260-891F-02C654D88A8E}" type="pres">
      <dgm:prSet presAssocID="{ABC7CC03-A2F6-48C1-BAD3-66E1DFA9B3A0}" presName="childText" presStyleLbl="conFgAcc1" presStyleIdx="7" presStyleCnt="9">
        <dgm:presLayoutVars>
          <dgm:bulletEnabled val="1"/>
        </dgm:presLayoutVars>
      </dgm:prSet>
      <dgm:spPr/>
    </dgm:pt>
    <dgm:pt modelId="{98637C70-8EEC-4DD5-9887-58BE098DE0B3}" type="pres">
      <dgm:prSet presAssocID="{3A175B48-A1D4-4065-A266-B731A2E5BB1D}" presName="spaceBetweenRectangles" presStyleCnt="0"/>
      <dgm:spPr/>
    </dgm:pt>
    <dgm:pt modelId="{68FE3BF9-DDD9-40AB-9AAB-F7E298C75D96}" type="pres">
      <dgm:prSet presAssocID="{3FB9C24A-0722-4CE4-8E97-225971E1FB46}" presName="parentLin" presStyleCnt="0"/>
      <dgm:spPr/>
    </dgm:pt>
    <dgm:pt modelId="{8B5B3144-4581-4914-8E0F-6746F78D0C4F}" type="pres">
      <dgm:prSet presAssocID="{3FB9C24A-0722-4CE4-8E97-225971E1FB46}" presName="parentLeftMargin" presStyleLbl="node1" presStyleIdx="7" presStyleCnt="9"/>
      <dgm:spPr/>
    </dgm:pt>
    <dgm:pt modelId="{E5714432-874A-4A00-9B61-0D23EC835F1F}" type="pres">
      <dgm:prSet presAssocID="{3FB9C24A-0722-4CE4-8E97-225971E1FB46}" presName="parentText" presStyleLbl="node1" presStyleIdx="8" presStyleCnt="9" custScaleX="142857" custLinFactNeighborX="-1012" custLinFactNeighborY="20477">
        <dgm:presLayoutVars>
          <dgm:chMax val="0"/>
          <dgm:bulletEnabled val="1"/>
        </dgm:presLayoutVars>
      </dgm:prSet>
      <dgm:spPr/>
    </dgm:pt>
    <dgm:pt modelId="{C1D64DF1-FBA5-4D5F-9EC4-7C826C16F5D7}" type="pres">
      <dgm:prSet presAssocID="{3FB9C24A-0722-4CE4-8E97-225971E1FB46}" presName="negativeSpace" presStyleCnt="0"/>
      <dgm:spPr/>
    </dgm:pt>
    <dgm:pt modelId="{E69232FC-6AA6-469A-95F2-A2768EE4336D}" type="pres">
      <dgm:prSet presAssocID="{3FB9C24A-0722-4CE4-8E97-225971E1FB46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5B78A30A-099F-4B28-B839-59DCF1329139}" type="presOf" srcId="{3FB9C24A-0722-4CE4-8E97-225971E1FB46}" destId="{8B5B3144-4581-4914-8E0F-6746F78D0C4F}" srcOrd="0" destOrd="0" presId="urn:microsoft.com/office/officeart/2005/8/layout/list1"/>
    <dgm:cxn modelId="{0ACDE311-54AC-4D3A-B3DF-4D774D5C83F0}" srcId="{50C923E0-31B0-4155-BB78-F700A7171123}" destId="{F0456304-AE3C-4CA1-941D-7299EC4B373B}" srcOrd="4" destOrd="0" parTransId="{7C607C09-8977-415A-B312-EE2EE4AF7F27}" sibTransId="{B50891B2-CAAF-4027-90D9-61B259F5B447}"/>
    <dgm:cxn modelId="{87FD171A-42C1-4BD9-8515-7B4DD9B1E0C7}" type="presOf" srcId="{C8D3DA5D-F6A0-4FDD-A698-49FE67DEF9CF}" destId="{3FBEE551-0A0A-4C87-89BD-D5DA353379EB}" srcOrd="0" destOrd="0" presId="urn:microsoft.com/office/officeart/2005/8/layout/list1"/>
    <dgm:cxn modelId="{F169DB1D-D368-4A2D-9770-6DFA66B717E8}" srcId="{50C923E0-31B0-4155-BB78-F700A7171123}" destId="{9D7451A0-935B-418E-BB97-4CD570969FCB}" srcOrd="6" destOrd="0" parTransId="{D9A2D4FA-5D77-4B31-9320-534BB50F45A8}" sibTransId="{62744176-AA19-44EE-9CC8-9CB4619F07AD}"/>
    <dgm:cxn modelId="{BF103F21-8985-4F22-8841-86493B519D99}" type="presOf" srcId="{C8D3DA5D-F6A0-4FDD-A698-49FE67DEF9CF}" destId="{31C75901-A0DB-495D-AC39-8552DB0AA554}" srcOrd="1" destOrd="0" presId="urn:microsoft.com/office/officeart/2005/8/layout/list1"/>
    <dgm:cxn modelId="{5E189123-C2E3-4454-9FB4-756DEF1066A3}" type="presOf" srcId="{ABC7CC03-A2F6-48C1-BAD3-66E1DFA9B3A0}" destId="{1343FD15-237A-4281-9FDD-7D7E7B2F057C}" srcOrd="0" destOrd="0" presId="urn:microsoft.com/office/officeart/2005/8/layout/list1"/>
    <dgm:cxn modelId="{9661D623-E483-4C39-8B04-B2C2B910D34E}" type="presOf" srcId="{50C923E0-31B0-4155-BB78-F700A7171123}" destId="{8D93B51D-0791-40C6-8A00-46D70439C81B}" srcOrd="0" destOrd="0" presId="urn:microsoft.com/office/officeart/2005/8/layout/list1"/>
    <dgm:cxn modelId="{09FBE825-EC8C-4498-8B19-6221DA3646D2}" type="presOf" srcId="{F0456304-AE3C-4CA1-941D-7299EC4B373B}" destId="{BA251F26-85A7-4C0E-B8B3-3DED2799D864}" srcOrd="0" destOrd="0" presId="urn:microsoft.com/office/officeart/2005/8/layout/list1"/>
    <dgm:cxn modelId="{E9980129-B43C-446D-A251-809CC73F6FF3}" type="presOf" srcId="{541803F0-5CE6-4279-B7D9-477F27F6B511}" destId="{124D88B4-DB19-484E-9CAC-120933AA7644}" srcOrd="0" destOrd="0" presId="urn:microsoft.com/office/officeart/2005/8/layout/list1"/>
    <dgm:cxn modelId="{F2F5B82F-EE57-45A8-A9DD-01E805055F57}" srcId="{50C923E0-31B0-4155-BB78-F700A7171123}" destId="{C8D3DA5D-F6A0-4FDD-A698-49FE67DEF9CF}" srcOrd="1" destOrd="0" parTransId="{780433E7-DA7F-40AB-940A-1B5D3D2B5904}" sibTransId="{1A64BA83-2F4A-4402-B465-5225DEBC8304}"/>
    <dgm:cxn modelId="{E2895F34-B6E0-4316-9E28-C7347C3CB737}" srcId="{50C923E0-31B0-4155-BB78-F700A7171123}" destId="{C94CF0E3-F7C8-48C3-BE72-88CC020DE0EA}" srcOrd="3" destOrd="0" parTransId="{3F67C53A-4355-4DCE-9063-6AE93A44AA33}" sibTransId="{CB66CE20-60CC-4AD5-B066-8180DFB8F9FF}"/>
    <dgm:cxn modelId="{45360736-7531-4A7A-B06C-4AC606529F85}" type="presOf" srcId="{541803F0-5CE6-4279-B7D9-477F27F6B511}" destId="{9651C8E0-E50A-4B9F-A4BB-0EE6BBC78E07}" srcOrd="1" destOrd="0" presId="urn:microsoft.com/office/officeart/2005/8/layout/list1"/>
    <dgm:cxn modelId="{86F2C03F-1069-47DC-9921-8AA14188313D}" type="presOf" srcId="{3FB9C24A-0722-4CE4-8E97-225971E1FB46}" destId="{E5714432-874A-4A00-9B61-0D23EC835F1F}" srcOrd="1" destOrd="0" presId="urn:microsoft.com/office/officeart/2005/8/layout/list1"/>
    <dgm:cxn modelId="{869CE46F-0823-47DF-8ADE-C80B32A62834}" type="presOf" srcId="{C94CF0E3-F7C8-48C3-BE72-88CC020DE0EA}" destId="{76945452-33AD-47D7-B016-8AE415281FA3}" srcOrd="1" destOrd="0" presId="urn:microsoft.com/office/officeart/2005/8/layout/list1"/>
    <dgm:cxn modelId="{08F0F753-181B-4613-9085-EFE79FA83298}" type="presOf" srcId="{5D58EB8C-C40F-46A5-831A-C29E82EC051B}" destId="{77762470-4488-4F5E-9BE7-B914BEABE639}" srcOrd="1" destOrd="0" presId="urn:microsoft.com/office/officeart/2005/8/layout/list1"/>
    <dgm:cxn modelId="{8D587856-38CE-40B9-8548-9AE4A6418AAF}" type="presOf" srcId="{F0456304-AE3C-4CA1-941D-7299EC4B373B}" destId="{7E22CD40-3D99-4479-888F-AD0F86488C32}" srcOrd="1" destOrd="0" presId="urn:microsoft.com/office/officeart/2005/8/layout/list1"/>
    <dgm:cxn modelId="{41D59078-0802-4100-9AA8-3449FE1E1B20}" type="presOf" srcId="{C94CF0E3-F7C8-48C3-BE72-88CC020DE0EA}" destId="{DF2C7818-1430-4BDF-A56B-78A3C381423C}" srcOrd="0" destOrd="0" presId="urn:microsoft.com/office/officeart/2005/8/layout/list1"/>
    <dgm:cxn modelId="{11E4CA7F-E6DE-445C-BE07-28337044DAF1}" srcId="{50C923E0-31B0-4155-BB78-F700A7171123}" destId="{541803F0-5CE6-4279-B7D9-477F27F6B511}" srcOrd="0" destOrd="0" parTransId="{3030A9BC-D1A5-45C3-9583-0FA8369AB42B}" sibTransId="{60CEA2E2-AA2D-4595-8474-88568E5C5EDA}"/>
    <dgm:cxn modelId="{40EBFB82-FA88-4585-A624-273EC02D19C4}" type="presOf" srcId="{9D7451A0-935B-418E-BB97-4CD570969FCB}" destId="{6F67BEE0-9182-4152-A126-23F2E6FB532B}" srcOrd="0" destOrd="0" presId="urn:microsoft.com/office/officeart/2005/8/layout/list1"/>
    <dgm:cxn modelId="{84FDB0A2-3B68-4631-AE14-9CC5B95F894D}" type="presOf" srcId="{CCC9C91C-90D4-4200-973D-4003E64715F2}" destId="{F9CFFD80-E7BA-4C91-9D58-D7359AFB5E69}" srcOrd="0" destOrd="0" presId="urn:microsoft.com/office/officeart/2005/8/layout/list1"/>
    <dgm:cxn modelId="{E9ABB8AD-26B1-4E13-BB0A-E355F4337DC5}" type="presOf" srcId="{ABC7CC03-A2F6-48C1-BAD3-66E1DFA9B3A0}" destId="{560D6673-7B31-47AF-AD0B-D68B8D9A5259}" srcOrd="1" destOrd="0" presId="urn:microsoft.com/office/officeart/2005/8/layout/list1"/>
    <dgm:cxn modelId="{D38214BC-4EA8-42E0-9C3B-47B8C7ADB3F2}" srcId="{50C923E0-31B0-4155-BB78-F700A7171123}" destId="{3FB9C24A-0722-4CE4-8E97-225971E1FB46}" srcOrd="8" destOrd="0" parTransId="{6151639B-F47A-4F2D-B509-4B027E5FCF96}" sibTransId="{56BD4069-0864-4221-8EF3-AAF4A71F5E26}"/>
    <dgm:cxn modelId="{40E8EAC4-385C-4FAA-81B9-794D47FE3735}" srcId="{50C923E0-31B0-4155-BB78-F700A7171123}" destId="{ABC7CC03-A2F6-48C1-BAD3-66E1DFA9B3A0}" srcOrd="7" destOrd="0" parTransId="{1558A40C-2A7A-4EAE-ADD6-73EE2B52F465}" sibTransId="{3A175B48-A1D4-4065-A266-B731A2E5BB1D}"/>
    <dgm:cxn modelId="{405747D4-2569-4750-B959-955963B95B58}" type="presOf" srcId="{9D7451A0-935B-418E-BB97-4CD570969FCB}" destId="{D1D2905F-74AC-4A9F-B7BF-8D8859428730}" srcOrd="1" destOrd="0" presId="urn:microsoft.com/office/officeart/2005/8/layout/list1"/>
    <dgm:cxn modelId="{C0E788DE-E093-4194-892A-75527ACE1D54}" type="presOf" srcId="{CCC9C91C-90D4-4200-973D-4003E64715F2}" destId="{ED67B6E8-C4DE-4C03-8F47-74C950546752}" srcOrd="1" destOrd="0" presId="urn:microsoft.com/office/officeart/2005/8/layout/list1"/>
    <dgm:cxn modelId="{FB9293E2-824F-40FE-AFDC-46625D3AD5B0}" srcId="{50C923E0-31B0-4155-BB78-F700A7171123}" destId="{5D58EB8C-C40F-46A5-831A-C29E82EC051B}" srcOrd="5" destOrd="0" parTransId="{100F6780-A450-4761-954C-3A3137186A07}" sibTransId="{F4D79254-0DC5-4340-BC28-42118090A29E}"/>
    <dgm:cxn modelId="{B6B222E3-551E-498F-A0B3-EF04A6012A44}" srcId="{50C923E0-31B0-4155-BB78-F700A7171123}" destId="{CCC9C91C-90D4-4200-973D-4003E64715F2}" srcOrd="2" destOrd="0" parTransId="{BAD4B1E6-6020-49EA-A663-81026BC60A1B}" sibTransId="{3735D873-91A7-41D3-A5FA-C598B57909A2}"/>
    <dgm:cxn modelId="{6178C7F2-1727-40E8-A0E7-6A8A94A3D952}" type="presOf" srcId="{5D58EB8C-C40F-46A5-831A-C29E82EC051B}" destId="{2E38486D-F135-4108-A593-7DEFC9792963}" srcOrd="0" destOrd="0" presId="urn:microsoft.com/office/officeart/2005/8/layout/list1"/>
    <dgm:cxn modelId="{6A2CE106-2F16-4566-80EE-CCF9B67E0B67}" type="presParOf" srcId="{8D93B51D-0791-40C6-8A00-46D70439C81B}" destId="{92C9603A-B63F-4098-BE3B-68EF50EBE2F4}" srcOrd="0" destOrd="0" presId="urn:microsoft.com/office/officeart/2005/8/layout/list1"/>
    <dgm:cxn modelId="{F4BA2C25-1913-43F2-8413-803F8173DD6E}" type="presParOf" srcId="{92C9603A-B63F-4098-BE3B-68EF50EBE2F4}" destId="{124D88B4-DB19-484E-9CAC-120933AA7644}" srcOrd="0" destOrd="0" presId="urn:microsoft.com/office/officeart/2005/8/layout/list1"/>
    <dgm:cxn modelId="{EFEF50D4-F2AD-4E8E-AEAB-D3701AB49D54}" type="presParOf" srcId="{92C9603A-B63F-4098-BE3B-68EF50EBE2F4}" destId="{9651C8E0-E50A-4B9F-A4BB-0EE6BBC78E07}" srcOrd="1" destOrd="0" presId="urn:microsoft.com/office/officeart/2005/8/layout/list1"/>
    <dgm:cxn modelId="{600D0297-1884-4AED-BF94-7B861650F6A3}" type="presParOf" srcId="{8D93B51D-0791-40C6-8A00-46D70439C81B}" destId="{5E878B84-471C-4C50-939C-4EF3EC22AC02}" srcOrd="1" destOrd="0" presId="urn:microsoft.com/office/officeart/2005/8/layout/list1"/>
    <dgm:cxn modelId="{E335781E-FB2B-438B-B5E2-F9966C828A2F}" type="presParOf" srcId="{8D93B51D-0791-40C6-8A00-46D70439C81B}" destId="{F1F6E7B1-3FF0-4DD3-B4E8-9F63BF0CF684}" srcOrd="2" destOrd="0" presId="urn:microsoft.com/office/officeart/2005/8/layout/list1"/>
    <dgm:cxn modelId="{BA685307-2C12-4860-83B4-4CC78653C422}" type="presParOf" srcId="{8D93B51D-0791-40C6-8A00-46D70439C81B}" destId="{2E19F446-B759-437D-AF2F-34858935C882}" srcOrd="3" destOrd="0" presId="urn:microsoft.com/office/officeart/2005/8/layout/list1"/>
    <dgm:cxn modelId="{17F9589A-9C2E-474B-933C-753334A7FE52}" type="presParOf" srcId="{8D93B51D-0791-40C6-8A00-46D70439C81B}" destId="{88E5D6E6-C713-43D8-A4EF-CA9C1E4C5FB7}" srcOrd="4" destOrd="0" presId="urn:microsoft.com/office/officeart/2005/8/layout/list1"/>
    <dgm:cxn modelId="{00BACC47-4695-48D9-935D-59F05411BAF3}" type="presParOf" srcId="{88E5D6E6-C713-43D8-A4EF-CA9C1E4C5FB7}" destId="{3FBEE551-0A0A-4C87-89BD-D5DA353379EB}" srcOrd="0" destOrd="0" presId="urn:microsoft.com/office/officeart/2005/8/layout/list1"/>
    <dgm:cxn modelId="{3DE1479B-BFC0-4D5E-A795-D824BC5F522F}" type="presParOf" srcId="{88E5D6E6-C713-43D8-A4EF-CA9C1E4C5FB7}" destId="{31C75901-A0DB-495D-AC39-8552DB0AA554}" srcOrd="1" destOrd="0" presId="urn:microsoft.com/office/officeart/2005/8/layout/list1"/>
    <dgm:cxn modelId="{D4D926FB-088C-4B3F-A3A2-18E15A8A0235}" type="presParOf" srcId="{8D93B51D-0791-40C6-8A00-46D70439C81B}" destId="{0999B6E9-1420-41FF-BBB4-E085684220B7}" srcOrd="5" destOrd="0" presId="urn:microsoft.com/office/officeart/2005/8/layout/list1"/>
    <dgm:cxn modelId="{04F9CFDB-84BD-4415-93B2-BB7519D2E45F}" type="presParOf" srcId="{8D93B51D-0791-40C6-8A00-46D70439C81B}" destId="{96508671-011A-4986-959F-5062E956BA47}" srcOrd="6" destOrd="0" presId="urn:microsoft.com/office/officeart/2005/8/layout/list1"/>
    <dgm:cxn modelId="{3367B881-0A40-4E7A-940C-44B392387A10}" type="presParOf" srcId="{8D93B51D-0791-40C6-8A00-46D70439C81B}" destId="{5442427C-9C4C-4CD0-A59F-9548D11F18D1}" srcOrd="7" destOrd="0" presId="urn:microsoft.com/office/officeart/2005/8/layout/list1"/>
    <dgm:cxn modelId="{DA4288CC-4237-439D-BFF2-668BE4883D15}" type="presParOf" srcId="{8D93B51D-0791-40C6-8A00-46D70439C81B}" destId="{20B2A112-5EEE-48B1-8264-57DBD03C1EC1}" srcOrd="8" destOrd="0" presId="urn:microsoft.com/office/officeart/2005/8/layout/list1"/>
    <dgm:cxn modelId="{DAAB3E45-E85D-4E18-B838-13B4B5EBBD40}" type="presParOf" srcId="{20B2A112-5EEE-48B1-8264-57DBD03C1EC1}" destId="{F9CFFD80-E7BA-4C91-9D58-D7359AFB5E69}" srcOrd="0" destOrd="0" presId="urn:microsoft.com/office/officeart/2005/8/layout/list1"/>
    <dgm:cxn modelId="{CC8BF23D-780C-4F98-982C-CA7115F7150B}" type="presParOf" srcId="{20B2A112-5EEE-48B1-8264-57DBD03C1EC1}" destId="{ED67B6E8-C4DE-4C03-8F47-74C950546752}" srcOrd="1" destOrd="0" presId="urn:microsoft.com/office/officeart/2005/8/layout/list1"/>
    <dgm:cxn modelId="{13D69559-3FC1-45FD-95F6-C4D06E7EA1CE}" type="presParOf" srcId="{8D93B51D-0791-40C6-8A00-46D70439C81B}" destId="{75AC8706-1A9E-43E8-B2C0-74C2D108BEC0}" srcOrd="9" destOrd="0" presId="urn:microsoft.com/office/officeart/2005/8/layout/list1"/>
    <dgm:cxn modelId="{80FB97E8-D3C2-4227-B352-9B110E4A4286}" type="presParOf" srcId="{8D93B51D-0791-40C6-8A00-46D70439C81B}" destId="{9CF47B9F-D3BD-4325-836B-EAE66A2BEA4D}" srcOrd="10" destOrd="0" presId="urn:microsoft.com/office/officeart/2005/8/layout/list1"/>
    <dgm:cxn modelId="{4C09DDA1-4EC8-457D-8B41-D3793E0BA3F0}" type="presParOf" srcId="{8D93B51D-0791-40C6-8A00-46D70439C81B}" destId="{6677ECE7-5608-4C43-9585-CF36A4028B41}" srcOrd="11" destOrd="0" presId="urn:microsoft.com/office/officeart/2005/8/layout/list1"/>
    <dgm:cxn modelId="{AF652EB4-64FD-4E77-94F8-EBC252412249}" type="presParOf" srcId="{8D93B51D-0791-40C6-8A00-46D70439C81B}" destId="{B7BC12DD-67E5-49FD-87A0-69EAAC6882B6}" srcOrd="12" destOrd="0" presId="urn:microsoft.com/office/officeart/2005/8/layout/list1"/>
    <dgm:cxn modelId="{9014047B-A66F-439E-BC63-2D57EE3C5A29}" type="presParOf" srcId="{B7BC12DD-67E5-49FD-87A0-69EAAC6882B6}" destId="{DF2C7818-1430-4BDF-A56B-78A3C381423C}" srcOrd="0" destOrd="0" presId="urn:microsoft.com/office/officeart/2005/8/layout/list1"/>
    <dgm:cxn modelId="{0115561F-02D7-4803-A725-02C25863B9BF}" type="presParOf" srcId="{B7BC12DD-67E5-49FD-87A0-69EAAC6882B6}" destId="{76945452-33AD-47D7-B016-8AE415281FA3}" srcOrd="1" destOrd="0" presId="urn:microsoft.com/office/officeart/2005/8/layout/list1"/>
    <dgm:cxn modelId="{6C4C15AC-A3D1-4CFF-9436-E42057D61859}" type="presParOf" srcId="{8D93B51D-0791-40C6-8A00-46D70439C81B}" destId="{DEAAC409-D437-47DB-94E7-BAF9493CD55C}" srcOrd="13" destOrd="0" presId="urn:microsoft.com/office/officeart/2005/8/layout/list1"/>
    <dgm:cxn modelId="{3634A07C-E6B3-414A-A838-27923F49AE49}" type="presParOf" srcId="{8D93B51D-0791-40C6-8A00-46D70439C81B}" destId="{546C34CF-A6F0-4396-A2FC-6FAD4BF8D48F}" srcOrd="14" destOrd="0" presId="urn:microsoft.com/office/officeart/2005/8/layout/list1"/>
    <dgm:cxn modelId="{D71C2D73-CC18-4677-AD2D-90CFC35BB5D1}" type="presParOf" srcId="{8D93B51D-0791-40C6-8A00-46D70439C81B}" destId="{094A7FAF-1870-48C0-A62B-76028BEBA94F}" srcOrd="15" destOrd="0" presId="urn:microsoft.com/office/officeart/2005/8/layout/list1"/>
    <dgm:cxn modelId="{23373598-8403-4FE5-A848-CA8F3E5067DF}" type="presParOf" srcId="{8D93B51D-0791-40C6-8A00-46D70439C81B}" destId="{A9796355-8CD1-4AE2-8FE1-1B1907069425}" srcOrd="16" destOrd="0" presId="urn:microsoft.com/office/officeart/2005/8/layout/list1"/>
    <dgm:cxn modelId="{A1CEFFD7-44E1-4D07-8607-83A99167EEAF}" type="presParOf" srcId="{A9796355-8CD1-4AE2-8FE1-1B1907069425}" destId="{BA251F26-85A7-4C0E-B8B3-3DED2799D864}" srcOrd="0" destOrd="0" presId="urn:microsoft.com/office/officeart/2005/8/layout/list1"/>
    <dgm:cxn modelId="{E1F003E6-8A81-414E-95F0-43A44256B63E}" type="presParOf" srcId="{A9796355-8CD1-4AE2-8FE1-1B1907069425}" destId="{7E22CD40-3D99-4479-888F-AD0F86488C32}" srcOrd="1" destOrd="0" presId="urn:microsoft.com/office/officeart/2005/8/layout/list1"/>
    <dgm:cxn modelId="{AD463D11-47F9-44B0-8F2C-A2A1290DEB56}" type="presParOf" srcId="{8D93B51D-0791-40C6-8A00-46D70439C81B}" destId="{AB2F8428-5CB9-4CA9-91FD-E0D3FB6DFDFE}" srcOrd="17" destOrd="0" presId="urn:microsoft.com/office/officeart/2005/8/layout/list1"/>
    <dgm:cxn modelId="{6478513D-0084-4C80-870E-FB668E9845C8}" type="presParOf" srcId="{8D93B51D-0791-40C6-8A00-46D70439C81B}" destId="{9AFB10B0-9FC0-4C8F-AB90-81D058CA8E21}" srcOrd="18" destOrd="0" presId="urn:microsoft.com/office/officeart/2005/8/layout/list1"/>
    <dgm:cxn modelId="{069BB009-04B7-402A-93EA-30207FF860D5}" type="presParOf" srcId="{8D93B51D-0791-40C6-8A00-46D70439C81B}" destId="{E06AF632-6600-4113-94CF-D0B350AE9AD7}" srcOrd="19" destOrd="0" presId="urn:microsoft.com/office/officeart/2005/8/layout/list1"/>
    <dgm:cxn modelId="{8E2C4F4F-1674-41C1-A58E-BBD103037478}" type="presParOf" srcId="{8D93B51D-0791-40C6-8A00-46D70439C81B}" destId="{3E7E071E-345B-46F4-A2BF-8E41268187BB}" srcOrd="20" destOrd="0" presId="urn:microsoft.com/office/officeart/2005/8/layout/list1"/>
    <dgm:cxn modelId="{F414BFA1-0E66-417F-9549-0354ED4F1250}" type="presParOf" srcId="{3E7E071E-345B-46F4-A2BF-8E41268187BB}" destId="{2E38486D-F135-4108-A593-7DEFC9792963}" srcOrd="0" destOrd="0" presId="urn:microsoft.com/office/officeart/2005/8/layout/list1"/>
    <dgm:cxn modelId="{42CBB233-1B91-4A7C-ACCD-3F973FE04192}" type="presParOf" srcId="{3E7E071E-345B-46F4-A2BF-8E41268187BB}" destId="{77762470-4488-4F5E-9BE7-B914BEABE639}" srcOrd="1" destOrd="0" presId="urn:microsoft.com/office/officeart/2005/8/layout/list1"/>
    <dgm:cxn modelId="{50E85DFB-19E2-45B5-8302-9845243AF209}" type="presParOf" srcId="{8D93B51D-0791-40C6-8A00-46D70439C81B}" destId="{AFA9DA42-029D-44D0-82E6-6147F6CECC90}" srcOrd="21" destOrd="0" presId="urn:microsoft.com/office/officeart/2005/8/layout/list1"/>
    <dgm:cxn modelId="{CC8E8726-9DD9-4385-AE5C-E8DD60EECBE9}" type="presParOf" srcId="{8D93B51D-0791-40C6-8A00-46D70439C81B}" destId="{B7D24516-195F-4C0C-8E32-55A5E3B3CECB}" srcOrd="22" destOrd="0" presId="urn:microsoft.com/office/officeart/2005/8/layout/list1"/>
    <dgm:cxn modelId="{14C5294A-570A-41ED-A1C2-E4D45710A7BA}" type="presParOf" srcId="{8D93B51D-0791-40C6-8A00-46D70439C81B}" destId="{CB14AA6D-E897-4001-B584-A956AE89EF3A}" srcOrd="23" destOrd="0" presId="urn:microsoft.com/office/officeart/2005/8/layout/list1"/>
    <dgm:cxn modelId="{8E334B37-4DBC-4C4E-A278-88AC11F723AA}" type="presParOf" srcId="{8D93B51D-0791-40C6-8A00-46D70439C81B}" destId="{F3EA36A8-3D0D-4CAB-A4EE-32D91029DAB4}" srcOrd="24" destOrd="0" presId="urn:microsoft.com/office/officeart/2005/8/layout/list1"/>
    <dgm:cxn modelId="{32A6CE6F-6B19-471C-8937-5B74358A5254}" type="presParOf" srcId="{F3EA36A8-3D0D-4CAB-A4EE-32D91029DAB4}" destId="{6F67BEE0-9182-4152-A126-23F2E6FB532B}" srcOrd="0" destOrd="0" presId="urn:microsoft.com/office/officeart/2005/8/layout/list1"/>
    <dgm:cxn modelId="{0F91F22F-3D4A-41C3-AC22-0E41F90E933A}" type="presParOf" srcId="{F3EA36A8-3D0D-4CAB-A4EE-32D91029DAB4}" destId="{D1D2905F-74AC-4A9F-B7BF-8D8859428730}" srcOrd="1" destOrd="0" presId="urn:microsoft.com/office/officeart/2005/8/layout/list1"/>
    <dgm:cxn modelId="{4D098CC3-2815-4008-82D1-45CC5FE79263}" type="presParOf" srcId="{8D93B51D-0791-40C6-8A00-46D70439C81B}" destId="{E6EFFCBC-6F71-4588-AC2E-F6C0EFE49558}" srcOrd="25" destOrd="0" presId="urn:microsoft.com/office/officeart/2005/8/layout/list1"/>
    <dgm:cxn modelId="{F3AC1D91-71B9-4CA8-A65B-EE8CCAB70DE3}" type="presParOf" srcId="{8D93B51D-0791-40C6-8A00-46D70439C81B}" destId="{A3411A7E-0A08-4394-AB74-0D994FC8F95E}" srcOrd="26" destOrd="0" presId="urn:microsoft.com/office/officeart/2005/8/layout/list1"/>
    <dgm:cxn modelId="{5059DC8F-005B-4719-ABBE-B1751E68FF80}" type="presParOf" srcId="{8D93B51D-0791-40C6-8A00-46D70439C81B}" destId="{F10DC072-394F-4150-B772-554E6032D501}" srcOrd="27" destOrd="0" presId="urn:microsoft.com/office/officeart/2005/8/layout/list1"/>
    <dgm:cxn modelId="{4D28C37C-0994-407E-9BA5-6353300B6D5D}" type="presParOf" srcId="{8D93B51D-0791-40C6-8A00-46D70439C81B}" destId="{5E900246-4B44-405F-972C-8E85796665D4}" srcOrd="28" destOrd="0" presId="urn:microsoft.com/office/officeart/2005/8/layout/list1"/>
    <dgm:cxn modelId="{D2E2099B-7952-4AD9-812F-823B6C329996}" type="presParOf" srcId="{5E900246-4B44-405F-972C-8E85796665D4}" destId="{1343FD15-237A-4281-9FDD-7D7E7B2F057C}" srcOrd="0" destOrd="0" presId="urn:microsoft.com/office/officeart/2005/8/layout/list1"/>
    <dgm:cxn modelId="{5934A938-0A7C-4A7F-8E64-02E718B4231E}" type="presParOf" srcId="{5E900246-4B44-405F-972C-8E85796665D4}" destId="{560D6673-7B31-47AF-AD0B-D68B8D9A5259}" srcOrd="1" destOrd="0" presId="urn:microsoft.com/office/officeart/2005/8/layout/list1"/>
    <dgm:cxn modelId="{0050FAEC-1E9D-4CC5-8AD6-04D6FADE3C41}" type="presParOf" srcId="{8D93B51D-0791-40C6-8A00-46D70439C81B}" destId="{91ADB449-74B1-4AA1-A2FB-5361BA43FC66}" srcOrd="29" destOrd="0" presId="urn:microsoft.com/office/officeart/2005/8/layout/list1"/>
    <dgm:cxn modelId="{5FC79E2C-0DDD-4256-8E56-2FF9B94376F3}" type="presParOf" srcId="{8D93B51D-0791-40C6-8A00-46D70439C81B}" destId="{AB090D16-D535-4260-891F-02C654D88A8E}" srcOrd="30" destOrd="0" presId="urn:microsoft.com/office/officeart/2005/8/layout/list1"/>
    <dgm:cxn modelId="{A6707C77-DB40-4718-A801-88D43254AB43}" type="presParOf" srcId="{8D93B51D-0791-40C6-8A00-46D70439C81B}" destId="{98637C70-8EEC-4DD5-9887-58BE098DE0B3}" srcOrd="31" destOrd="0" presId="urn:microsoft.com/office/officeart/2005/8/layout/list1"/>
    <dgm:cxn modelId="{B5AFCD28-3FDB-42E7-BA1B-ED27D3BBEC04}" type="presParOf" srcId="{8D93B51D-0791-40C6-8A00-46D70439C81B}" destId="{68FE3BF9-DDD9-40AB-9AAB-F7E298C75D96}" srcOrd="32" destOrd="0" presId="urn:microsoft.com/office/officeart/2005/8/layout/list1"/>
    <dgm:cxn modelId="{4CA44BDA-97FB-42D3-A23D-2D00F0838FA1}" type="presParOf" srcId="{68FE3BF9-DDD9-40AB-9AAB-F7E298C75D96}" destId="{8B5B3144-4581-4914-8E0F-6746F78D0C4F}" srcOrd="0" destOrd="0" presId="urn:microsoft.com/office/officeart/2005/8/layout/list1"/>
    <dgm:cxn modelId="{2F5B6E73-89BA-4E42-886B-78D6075E4200}" type="presParOf" srcId="{68FE3BF9-DDD9-40AB-9AAB-F7E298C75D96}" destId="{E5714432-874A-4A00-9B61-0D23EC835F1F}" srcOrd="1" destOrd="0" presId="urn:microsoft.com/office/officeart/2005/8/layout/list1"/>
    <dgm:cxn modelId="{03DEF730-37A0-4333-B9E1-09ABEA4B00DA}" type="presParOf" srcId="{8D93B51D-0791-40C6-8A00-46D70439C81B}" destId="{C1D64DF1-FBA5-4D5F-9EC4-7C826C16F5D7}" srcOrd="33" destOrd="0" presId="urn:microsoft.com/office/officeart/2005/8/layout/list1"/>
    <dgm:cxn modelId="{E170B04F-B180-4A1F-A236-6D64F1659D6E}" type="presParOf" srcId="{8D93B51D-0791-40C6-8A00-46D70439C81B}" destId="{E69232FC-6AA6-469A-95F2-A2768EE4336D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A370C0-8F23-4A57-84D0-904B8FB33B14}" type="doc">
      <dgm:prSet loTypeId="urn:microsoft.com/office/officeart/2005/8/layout/gear1" loCatId="process" qsTypeId="urn:microsoft.com/office/officeart/2005/8/quickstyle/3d3" qsCatId="3D" csTypeId="urn:microsoft.com/office/officeart/2005/8/colors/accent5_4" csCatId="accent5" phldr="1"/>
      <dgm:spPr/>
    </dgm:pt>
    <dgm:pt modelId="{9578C87E-1693-4617-A3F0-78CED61CA8F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dirty="0">
            <a:latin typeface="+mn-lt"/>
          </a:endParaRPr>
        </a:p>
      </dgm:t>
    </dgm:pt>
    <dgm:pt modelId="{5653C612-046F-4E65-9680-933F4DD629E8}" type="par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94C2082-64D5-4882-8AE4-CBC06965189B}" type="sibTrans" cxnId="{15124C61-CEA8-4310-B6D1-AC5EE8778DAE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5B5BBC62-C3B4-41B2-9DBD-F283AAB359C5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dirty="0">
            <a:latin typeface="+mn-lt"/>
          </a:endParaRPr>
        </a:p>
      </dgm:t>
    </dgm:pt>
    <dgm:pt modelId="{F303D9F1-EB63-4078-9C61-1A426377BFD9}" type="par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F553C35-64ED-4ABC-9E9E-DACDF60A3A6D}" type="sibTrans" cxnId="{DB234754-FF13-48E5-AFB1-9BE3F4D76B85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776CE52A-1E89-42C5-8A26-FB321C889C94}">
      <dgm:prSet phldrT="[Текст]" custT="1"/>
      <dgm:spPr/>
      <dgm:t>
        <a:bodyPr/>
        <a:lstStyle/>
        <a:p>
          <a:r>
            <a:rPr lang="uk-UA" sz="24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dirty="0">
            <a:latin typeface="+mn-lt"/>
          </a:endParaRPr>
        </a:p>
      </dgm:t>
    </dgm:pt>
    <dgm:pt modelId="{787E6D0F-5934-42F0-B6D2-0260CE0F0126}" type="par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EC66FA76-9377-43DA-A15A-88E8E9489D9A}" type="sibTrans" cxnId="{30578BA8-8AE7-4ABE-AD20-1FBFDA97FD56}">
      <dgm:prSet/>
      <dgm:spPr/>
      <dgm:t>
        <a:bodyPr/>
        <a:lstStyle/>
        <a:p>
          <a:endParaRPr lang="uk-UA" sz="2400" b="1">
            <a:latin typeface="+mn-lt"/>
          </a:endParaRPr>
        </a:p>
      </dgm:t>
    </dgm:pt>
    <dgm:pt modelId="{CAD6176F-E1B4-40EE-9A50-9B9B9754C590}" type="pres">
      <dgm:prSet presAssocID="{E3A370C0-8F23-4A57-84D0-904B8FB33B1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2F48B9-45CB-4146-9E0D-1934C846FBEA}" type="pres">
      <dgm:prSet presAssocID="{9578C87E-1693-4617-A3F0-78CED61CA8F4}" presName="gear1" presStyleLbl="node1" presStyleIdx="0" presStyleCnt="3" custLinFactNeighborX="64" custLinFactNeighborY="1027">
        <dgm:presLayoutVars>
          <dgm:chMax val="1"/>
          <dgm:bulletEnabled val="1"/>
        </dgm:presLayoutVars>
      </dgm:prSet>
      <dgm:spPr/>
    </dgm:pt>
    <dgm:pt modelId="{C3631355-EDA5-4637-945F-78790D58800E}" type="pres">
      <dgm:prSet presAssocID="{9578C87E-1693-4617-A3F0-78CED61CA8F4}" presName="gear1srcNode" presStyleLbl="node1" presStyleIdx="0" presStyleCnt="3"/>
      <dgm:spPr/>
    </dgm:pt>
    <dgm:pt modelId="{7B3CE53D-9ABB-46F0-B1E0-FA8D29B08E82}" type="pres">
      <dgm:prSet presAssocID="{9578C87E-1693-4617-A3F0-78CED61CA8F4}" presName="gear1dstNode" presStyleLbl="node1" presStyleIdx="0" presStyleCnt="3"/>
      <dgm:spPr/>
    </dgm:pt>
    <dgm:pt modelId="{52EA010F-4566-4260-803B-A52B23AB7991}" type="pres">
      <dgm:prSet presAssocID="{5B5BBC62-C3B4-41B2-9DBD-F283AAB359C5}" presName="gear2" presStyleLbl="node1" presStyleIdx="1" presStyleCnt="3" custScaleX="135895" custScaleY="118735">
        <dgm:presLayoutVars>
          <dgm:chMax val="1"/>
          <dgm:bulletEnabled val="1"/>
        </dgm:presLayoutVars>
      </dgm:prSet>
      <dgm:spPr/>
    </dgm:pt>
    <dgm:pt modelId="{BA6F235A-6AA0-4F08-BD51-D98E066B7386}" type="pres">
      <dgm:prSet presAssocID="{5B5BBC62-C3B4-41B2-9DBD-F283AAB359C5}" presName="gear2srcNode" presStyleLbl="node1" presStyleIdx="1" presStyleCnt="3"/>
      <dgm:spPr/>
    </dgm:pt>
    <dgm:pt modelId="{C3639DA5-DC28-4BD9-B2CC-F335E96912BC}" type="pres">
      <dgm:prSet presAssocID="{5B5BBC62-C3B4-41B2-9DBD-F283AAB359C5}" presName="gear2dstNode" presStyleLbl="node1" presStyleIdx="1" presStyleCnt="3"/>
      <dgm:spPr/>
    </dgm:pt>
    <dgm:pt modelId="{A6541F4F-29E5-450B-A1BE-08AF34EBBF51}" type="pres">
      <dgm:prSet presAssocID="{776CE52A-1E89-42C5-8A26-FB321C889C94}" presName="gear3" presStyleLbl="node1" presStyleIdx="2" presStyleCnt="3"/>
      <dgm:spPr/>
    </dgm:pt>
    <dgm:pt modelId="{CA6B7097-AE94-41DA-90E8-852D27E42A2B}" type="pres">
      <dgm:prSet presAssocID="{776CE52A-1E89-42C5-8A26-FB321C889C9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8427AE6-95B1-469B-808A-997B9E9DFDD5}" type="pres">
      <dgm:prSet presAssocID="{776CE52A-1E89-42C5-8A26-FB321C889C94}" presName="gear3srcNode" presStyleLbl="node1" presStyleIdx="2" presStyleCnt="3"/>
      <dgm:spPr/>
    </dgm:pt>
    <dgm:pt modelId="{28097E9F-A515-4D98-A03B-494B94D6321E}" type="pres">
      <dgm:prSet presAssocID="{776CE52A-1E89-42C5-8A26-FB321C889C94}" presName="gear3dstNode" presStyleLbl="node1" presStyleIdx="2" presStyleCnt="3"/>
      <dgm:spPr/>
    </dgm:pt>
    <dgm:pt modelId="{F751330A-65EE-4F18-99FA-B396294D17CD}" type="pres">
      <dgm:prSet presAssocID="{794C2082-64D5-4882-8AE4-CBC06965189B}" presName="connector1" presStyleLbl="sibTrans2D1" presStyleIdx="0" presStyleCnt="3"/>
      <dgm:spPr/>
    </dgm:pt>
    <dgm:pt modelId="{C6D14047-C886-47BD-A69D-F7C3FFB2C7BD}" type="pres">
      <dgm:prSet presAssocID="{7F553C35-64ED-4ABC-9E9E-DACDF60A3A6D}" presName="connector2" presStyleLbl="sibTrans2D1" presStyleIdx="1" presStyleCnt="3"/>
      <dgm:spPr/>
    </dgm:pt>
    <dgm:pt modelId="{CEE99C4B-4985-4587-9747-835E2F5585AF}" type="pres">
      <dgm:prSet presAssocID="{EC66FA76-9377-43DA-A15A-88E8E9489D9A}" presName="connector3" presStyleLbl="sibTrans2D1" presStyleIdx="2" presStyleCnt="3"/>
      <dgm:spPr/>
    </dgm:pt>
  </dgm:ptLst>
  <dgm:cxnLst>
    <dgm:cxn modelId="{EBFBD538-3F38-4EA6-94A8-BF4228E886E8}" type="presOf" srcId="{5B5BBC62-C3B4-41B2-9DBD-F283AAB359C5}" destId="{BA6F235A-6AA0-4F08-BD51-D98E066B7386}" srcOrd="1" destOrd="0" presId="urn:microsoft.com/office/officeart/2005/8/layout/gear1"/>
    <dgm:cxn modelId="{15124C61-CEA8-4310-B6D1-AC5EE8778DAE}" srcId="{E3A370C0-8F23-4A57-84D0-904B8FB33B14}" destId="{9578C87E-1693-4617-A3F0-78CED61CA8F4}" srcOrd="0" destOrd="0" parTransId="{5653C612-046F-4E65-9680-933F4DD629E8}" sibTransId="{794C2082-64D5-4882-8AE4-CBC06965189B}"/>
    <dgm:cxn modelId="{10B4F06C-B8C0-482C-A2D1-BF42BB48C9E6}" type="presOf" srcId="{9578C87E-1693-4617-A3F0-78CED61CA8F4}" destId="{212F48B9-45CB-4146-9E0D-1934C846FBEA}" srcOrd="0" destOrd="0" presId="urn:microsoft.com/office/officeart/2005/8/layout/gear1"/>
    <dgm:cxn modelId="{58C2AC4D-ECF8-4298-A062-2305CE342730}" type="presOf" srcId="{9578C87E-1693-4617-A3F0-78CED61CA8F4}" destId="{7B3CE53D-9ABB-46F0-B1E0-FA8D29B08E82}" srcOrd="2" destOrd="0" presId="urn:microsoft.com/office/officeart/2005/8/layout/gear1"/>
    <dgm:cxn modelId="{4E7F6A6E-5865-4348-9558-8BA21F9EA13C}" type="presOf" srcId="{5B5BBC62-C3B4-41B2-9DBD-F283AAB359C5}" destId="{C3639DA5-DC28-4BD9-B2CC-F335E96912BC}" srcOrd="2" destOrd="0" presId="urn:microsoft.com/office/officeart/2005/8/layout/gear1"/>
    <dgm:cxn modelId="{DB234754-FF13-48E5-AFB1-9BE3F4D76B85}" srcId="{E3A370C0-8F23-4A57-84D0-904B8FB33B14}" destId="{5B5BBC62-C3B4-41B2-9DBD-F283AAB359C5}" srcOrd="1" destOrd="0" parTransId="{F303D9F1-EB63-4078-9C61-1A426377BFD9}" sibTransId="{7F553C35-64ED-4ABC-9E9E-DACDF60A3A6D}"/>
    <dgm:cxn modelId="{CDB05A82-698C-4884-AB8B-DF0ABC1B73DB}" type="presOf" srcId="{776CE52A-1E89-42C5-8A26-FB321C889C94}" destId="{A6541F4F-29E5-450B-A1BE-08AF34EBBF51}" srcOrd="0" destOrd="0" presId="urn:microsoft.com/office/officeart/2005/8/layout/gear1"/>
    <dgm:cxn modelId="{EEEB45A0-355E-448C-B54A-D3D7D32F6A79}" type="presOf" srcId="{776CE52A-1E89-42C5-8A26-FB321C889C94}" destId="{28097E9F-A515-4D98-A03B-494B94D6321E}" srcOrd="3" destOrd="0" presId="urn:microsoft.com/office/officeart/2005/8/layout/gear1"/>
    <dgm:cxn modelId="{30578BA8-8AE7-4ABE-AD20-1FBFDA97FD56}" srcId="{E3A370C0-8F23-4A57-84D0-904B8FB33B14}" destId="{776CE52A-1E89-42C5-8A26-FB321C889C94}" srcOrd="2" destOrd="0" parTransId="{787E6D0F-5934-42F0-B6D2-0260CE0F0126}" sibTransId="{EC66FA76-9377-43DA-A15A-88E8E9489D9A}"/>
    <dgm:cxn modelId="{A20D60A9-8A83-4211-A3EE-6CE0FA47814D}" type="presOf" srcId="{776CE52A-1E89-42C5-8A26-FB321C889C94}" destId="{C8427AE6-95B1-469B-808A-997B9E9DFDD5}" srcOrd="2" destOrd="0" presId="urn:microsoft.com/office/officeart/2005/8/layout/gear1"/>
    <dgm:cxn modelId="{963C42BF-07EA-4B4F-A91B-4CB5B1DE3B27}" type="presOf" srcId="{EC66FA76-9377-43DA-A15A-88E8E9489D9A}" destId="{CEE99C4B-4985-4587-9747-835E2F5585AF}" srcOrd="0" destOrd="0" presId="urn:microsoft.com/office/officeart/2005/8/layout/gear1"/>
    <dgm:cxn modelId="{78B105C2-AEF0-4093-A9F5-C9E22C790044}" type="presOf" srcId="{9578C87E-1693-4617-A3F0-78CED61CA8F4}" destId="{C3631355-EDA5-4637-945F-78790D58800E}" srcOrd="1" destOrd="0" presId="urn:microsoft.com/office/officeart/2005/8/layout/gear1"/>
    <dgm:cxn modelId="{AF59DEC6-5D31-4F33-8673-9BFDD1DC69BF}" type="presOf" srcId="{776CE52A-1E89-42C5-8A26-FB321C889C94}" destId="{CA6B7097-AE94-41DA-90E8-852D27E42A2B}" srcOrd="1" destOrd="0" presId="urn:microsoft.com/office/officeart/2005/8/layout/gear1"/>
    <dgm:cxn modelId="{49B1E4C6-55D5-438A-95C7-9F61C693C0E5}" type="presOf" srcId="{794C2082-64D5-4882-8AE4-CBC06965189B}" destId="{F751330A-65EE-4F18-99FA-B396294D17CD}" srcOrd="0" destOrd="0" presId="urn:microsoft.com/office/officeart/2005/8/layout/gear1"/>
    <dgm:cxn modelId="{914759DF-1B54-4EE6-8CB6-56819CE98DA6}" type="presOf" srcId="{7F553C35-64ED-4ABC-9E9E-DACDF60A3A6D}" destId="{C6D14047-C886-47BD-A69D-F7C3FFB2C7BD}" srcOrd="0" destOrd="0" presId="urn:microsoft.com/office/officeart/2005/8/layout/gear1"/>
    <dgm:cxn modelId="{4FD5FAE1-BF41-4748-B9D7-866C9A2A3E25}" type="presOf" srcId="{5B5BBC62-C3B4-41B2-9DBD-F283AAB359C5}" destId="{52EA010F-4566-4260-803B-A52B23AB7991}" srcOrd="0" destOrd="0" presId="urn:microsoft.com/office/officeart/2005/8/layout/gear1"/>
    <dgm:cxn modelId="{B1522AF0-EC47-4747-8173-4DE2C18836AD}" type="presOf" srcId="{E3A370C0-8F23-4A57-84D0-904B8FB33B14}" destId="{CAD6176F-E1B4-40EE-9A50-9B9B9754C590}" srcOrd="0" destOrd="0" presId="urn:microsoft.com/office/officeart/2005/8/layout/gear1"/>
    <dgm:cxn modelId="{20CBBE9C-85F8-466E-A69E-A3B7B1F6DC25}" type="presParOf" srcId="{CAD6176F-E1B4-40EE-9A50-9B9B9754C590}" destId="{212F48B9-45CB-4146-9E0D-1934C846FBEA}" srcOrd="0" destOrd="0" presId="urn:microsoft.com/office/officeart/2005/8/layout/gear1"/>
    <dgm:cxn modelId="{E471C864-8A72-488D-924B-855C1F56565E}" type="presParOf" srcId="{CAD6176F-E1B4-40EE-9A50-9B9B9754C590}" destId="{C3631355-EDA5-4637-945F-78790D58800E}" srcOrd="1" destOrd="0" presId="urn:microsoft.com/office/officeart/2005/8/layout/gear1"/>
    <dgm:cxn modelId="{03E73B4D-6DE1-4A5F-83A4-730ED95C8000}" type="presParOf" srcId="{CAD6176F-E1B4-40EE-9A50-9B9B9754C590}" destId="{7B3CE53D-9ABB-46F0-B1E0-FA8D29B08E82}" srcOrd="2" destOrd="0" presId="urn:microsoft.com/office/officeart/2005/8/layout/gear1"/>
    <dgm:cxn modelId="{BB9982BB-4CA8-4394-A498-13F3D4546362}" type="presParOf" srcId="{CAD6176F-E1B4-40EE-9A50-9B9B9754C590}" destId="{52EA010F-4566-4260-803B-A52B23AB7991}" srcOrd="3" destOrd="0" presId="urn:microsoft.com/office/officeart/2005/8/layout/gear1"/>
    <dgm:cxn modelId="{1247B39E-E3A5-4EF5-9999-F8CD099EFF6E}" type="presParOf" srcId="{CAD6176F-E1B4-40EE-9A50-9B9B9754C590}" destId="{BA6F235A-6AA0-4F08-BD51-D98E066B7386}" srcOrd="4" destOrd="0" presId="urn:microsoft.com/office/officeart/2005/8/layout/gear1"/>
    <dgm:cxn modelId="{AE837D84-BBFC-4FCF-885A-179E0915D938}" type="presParOf" srcId="{CAD6176F-E1B4-40EE-9A50-9B9B9754C590}" destId="{C3639DA5-DC28-4BD9-B2CC-F335E96912BC}" srcOrd="5" destOrd="0" presId="urn:microsoft.com/office/officeart/2005/8/layout/gear1"/>
    <dgm:cxn modelId="{AD82ECCC-4EF7-4A76-89AA-51BAAB8FEF3E}" type="presParOf" srcId="{CAD6176F-E1B4-40EE-9A50-9B9B9754C590}" destId="{A6541F4F-29E5-450B-A1BE-08AF34EBBF51}" srcOrd="6" destOrd="0" presId="urn:microsoft.com/office/officeart/2005/8/layout/gear1"/>
    <dgm:cxn modelId="{CA891205-8788-4B7D-A073-CFEE58A3E344}" type="presParOf" srcId="{CAD6176F-E1B4-40EE-9A50-9B9B9754C590}" destId="{CA6B7097-AE94-41DA-90E8-852D27E42A2B}" srcOrd="7" destOrd="0" presId="urn:microsoft.com/office/officeart/2005/8/layout/gear1"/>
    <dgm:cxn modelId="{202E0FE3-E794-40A4-B476-0B4C9C6656EA}" type="presParOf" srcId="{CAD6176F-E1B4-40EE-9A50-9B9B9754C590}" destId="{C8427AE6-95B1-469B-808A-997B9E9DFDD5}" srcOrd="8" destOrd="0" presId="urn:microsoft.com/office/officeart/2005/8/layout/gear1"/>
    <dgm:cxn modelId="{95F9C89F-5423-4A3D-811D-D430F0D63696}" type="presParOf" srcId="{CAD6176F-E1B4-40EE-9A50-9B9B9754C590}" destId="{28097E9F-A515-4D98-A03B-494B94D6321E}" srcOrd="9" destOrd="0" presId="urn:microsoft.com/office/officeart/2005/8/layout/gear1"/>
    <dgm:cxn modelId="{66FE6711-87C3-4050-89E7-172B1671FF4B}" type="presParOf" srcId="{CAD6176F-E1B4-40EE-9A50-9B9B9754C590}" destId="{F751330A-65EE-4F18-99FA-B396294D17CD}" srcOrd="10" destOrd="0" presId="urn:microsoft.com/office/officeart/2005/8/layout/gear1"/>
    <dgm:cxn modelId="{5BE6C4D9-C4E4-4B53-BBA3-1B14B7CEAA86}" type="presParOf" srcId="{CAD6176F-E1B4-40EE-9A50-9B9B9754C590}" destId="{C6D14047-C886-47BD-A69D-F7C3FFB2C7BD}" srcOrd="11" destOrd="0" presId="urn:microsoft.com/office/officeart/2005/8/layout/gear1"/>
    <dgm:cxn modelId="{61386CD5-E36D-47F7-8F72-DCE6C4E166FC}" type="presParOf" srcId="{CAD6176F-E1B4-40EE-9A50-9B9B9754C590}" destId="{CEE99C4B-4985-4587-9747-835E2F5585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6E7B1-3FF0-4DD3-B4E8-9F63BF0CF684}">
      <dsp:nvSpPr>
        <dsp:cNvPr id="0" name=""/>
        <dsp:cNvSpPr/>
      </dsp:nvSpPr>
      <dsp:spPr>
        <a:xfrm>
          <a:off x="0" y="24736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1C8E0-E50A-4B9F-A4BB-0EE6BBC78E07}">
      <dsp:nvSpPr>
        <dsp:cNvPr id="0" name=""/>
        <dsp:cNvSpPr/>
      </dsp:nvSpPr>
      <dsp:spPr>
        <a:xfrm>
          <a:off x="213397" y="132360"/>
          <a:ext cx="4141036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Відстеження особистісного поступу кожного здобувача освіти</a:t>
          </a:r>
        </a:p>
      </dsp:txBody>
      <dsp:txXfrm>
        <a:off x="224925" y="143888"/>
        <a:ext cx="4117980" cy="213104"/>
      </dsp:txXfrm>
    </dsp:sp>
    <dsp:sp modelId="{96508671-011A-4986-959F-5062E956BA47}">
      <dsp:nvSpPr>
        <dsp:cNvPr id="0" name=""/>
        <dsp:cNvSpPr/>
      </dsp:nvSpPr>
      <dsp:spPr>
        <a:xfrm>
          <a:off x="0" y="61024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75901-A0DB-495D-AC39-8552DB0AA554}">
      <dsp:nvSpPr>
        <dsp:cNvPr id="0" name=""/>
        <dsp:cNvSpPr/>
      </dsp:nvSpPr>
      <dsp:spPr>
        <a:xfrm>
          <a:off x="202413" y="492165"/>
          <a:ext cx="4149566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Відсутність порівняння навчальних досягненнях різних учнів </a:t>
          </a:r>
        </a:p>
      </dsp:txBody>
      <dsp:txXfrm>
        <a:off x="213941" y="503693"/>
        <a:ext cx="4126510" cy="213104"/>
      </dsp:txXfrm>
    </dsp:sp>
    <dsp:sp modelId="{9CF47B9F-D3BD-4325-836B-EAE66A2BEA4D}">
      <dsp:nvSpPr>
        <dsp:cNvPr id="0" name=""/>
        <dsp:cNvSpPr/>
      </dsp:nvSpPr>
      <dsp:spPr>
        <a:xfrm>
          <a:off x="0" y="97312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7B6E8-C4DE-4C03-8F47-74C950546752}">
      <dsp:nvSpPr>
        <dsp:cNvPr id="0" name=""/>
        <dsp:cNvSpPr/>
      </dsp:nvSpPr>
      <dsp:spPr>
        <a:xfrm>
          <a:off x="207303" y="855045"/>
          <a:ext cx="4146063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 вербального оцінювання</a:t>
          </a:r>
        </a:p>
      </dsp:txBody>
      <dsp:txXfrm>
        <a:off x="218831" y="866573"/>
        <a:ext cx="4123007" cy="213104"/>
      </dsp:txXfrm>
    </dsp:sp>
    <dsp:sp modelId="{546C34CF-A6F0-4396-A2FC-6FAD4BF8D48F}">
      <dsp:nvSpPr>
        <dsp:cNvPr id="0" name=""/>
        <dsp:cNvSpPr/>
      </dsp:nvSpPr>
      <dsp:spPr>
        <a:xfrm>
          <a:off x="0" y="133600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45452-33AD-47D7-B016-8AE415281FA3}">
      <dsp:nvSpPr>
        <dsp:cNvPr id="0" name=""/>
        <dsp:cNvSpPr/>
      </dsp:nvSpPr>
      <dsp:spPr>
        <a:xfrm>
          <a:off x="208370" y="1222889"/>
          <a:ext cx="4146063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Акцентування уваги лише на позитивній динаміці досягнень здобувачів освіти</a:t>
          </a:r>
        </a:p>
      </dsp:txBody>
      <dsp:txXfrm>
        <a:off x="219898" y="1234417"/>
        <a:ext cx="4123007" cy="213104"/>
      </dsp:txXfrm>
    </dsp:sp>
    <dsp:sp modelId="{9AFB10B0-9FC0-4C8F-AB90-81D058CA8E21}">
      <dsp:nvSpPr>
        <dsp:cNvPr id="0" name=""/>
        <dsp:cNvSpPr/>
      </dsp:nvSpPr>
      <dsp:spPr>
        <a:xfrm>
          <a:off x="0" y="1686067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2CD40-3D99-4479-888F-AD0F86488C32}">
      <dsp:nvSpPr>
        <dsp:cNvPr id="0" name=""/>
        <dsp:cNvSpPr/>
      </dsp:nvSpPr>
      <dsp:spPr>
        <a:xfrm>
          <a:off x="205203" y="1620742"/>
          <a:ext cx="4138571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Застосовує зрозумілі критерії оцінювання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731" y="1632270"/>
        <a:ext cx="4115515" cy="213104"/>
      </dsp:txXfrm>
    </dsp:sp>
    <dsp:sp modelId="{B7D24516-195F-4C0C-8E32-55A5E3B3CECB}">
      <dsp:nvSpPr>
        <dsp:cNvPr id="0" name=""/>
        <dsp:cNvSpPr/>
      </dsp:nvSpPr>
      <dsp:spPr>
        <a:xfrm>
          <a:off x="0" y="206176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62470-4488-4F5E-9BE7-B914BEABE639}">
      <dsp:nvSpPr>
        <dsp:cNvPr id="0" name=""/>
        <dsp:cNvSpPr/>
      </dsp:nvSpPr>
      <dsp:spPr>
        <a:xfrm>
          <a:off x="205203" y="1989987"/>
          <a:ext cx="4141632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Застосування зрозумілих для здобувачів освіти критеріїв оцінювання їх навчальних досягнень</a:t>
          </a:r>
        </a:p>
      </dsp:txBody>
      <dsp:txXfrm>
        <a:off x="216731" y="2001515"/>
        <a:ext cx="4118576" cy="213104"/>
      </dsp:txXfrm>
    </dsp:sp>
    <dsp:sp modelId="{A3411A7E-0A08-4394-AB74-0D994FC8F95E}">
      <dsp:nvSpPr>
        <dsp:cNvPr id="0" name=""/>
        <dsp:cNvSpPr/>
      </dsp:nvSpPr>
      <dsp:spPr>
        <a:xfrm>
          <a:off x="0" y="242464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2905F-74AC-4A9F-B7BF-8D8859428730}">
      <dsp:nvSpPr>
        <dsp:cNvPr id="0" name=""/>
        <dsp:cNvSpPr/>
      </dsp:nvSpPr>
      <dsp:spPr>
        <a:xfrm>
          <a:off x="205203" y="2364200"/>
          <a:ext cx="4146063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в учнів здатності самостійно оцінювати власний прогрес</a:t>
          </a:r>
        </a:p>
      </dsp:txBody>
      <dsp:txXfrm>
        <a:off x="216731" y="2375728"/>
        <a:ext cx="4123007" cy="213104"/>
      </dsp:txXfrm>
    </dsp:sp>
    <dsp:sp modelId="{AB090D16-D535-4260-891F-02C654D88A8E}">
      <dsp:nvSpPr>
        <dsp:cNvPr id="0" name=""/>
        <dsp:cNvSpPr/>
      </dsp:nvSpPr>
      <dsp:spPr>
        <a:xfrm>
          <a:off x="0" y="278752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D6673-7B31-47AF-AD0B-D68B8D9A5259}">
      <dsp:nvSpPr>
        <dsp:cNvPr id="0" name=""/>
        <dsp:cNvSpPr/>
      </dsp:nvSpPr>
      <dsp:spPr>
        <a:xfrm>
          <a:off x="205204" y="2774668"/>
          <a:ext cx="4137558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систематичного зворотного зв’язку з учнями</a:t>
          </a: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732" y="2786196"/>
        <a:ext cx="4114502" cy="213104"/>
      </dsp:txXfrm>
    </dsp:sp>
    <dsp:sp modelId="{E69232FC-6AA6-469A-95F2-A2768EE4336D}">
      <dsp:nvSpPr>
        <dsp:cNvPr id="0" name=""/>
        <dsp:cNvSpPr/>
      </dsp:nvSpPr>
      <dsp:spPr>
        <a:xfrm>
          <a:off x="0" y="3150405"/>
          <a:ext cx="435443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14432-874A-4A00-9B61-0D23EC835F1F}">
      <dsp:nvSpPr>
        <dsp:cNvPr id="0" name=""/>
        <dsp:cNvSpPr/>
      </dsp:nvSpPr>
      <dsp:spPr>
        <a:xfrm>
          <a:off x="205205" y="3080683"/>
          <a:ext cx="4146063" cy="236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5211" tIns="0" rIns="11521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Визначення індивідуальної траєкторії розвитку кожного здобувача освіти</a:t>
          </a:r>
        </a:p>
      </dsp:txBody>
      <dsp:txXfrm>
        <a:off x="216733" y="3092211"/>
        <a:ext cx="4123007" cy="213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48B9-45CB-4146-9E0D-1934C846FBEA}">
      <dsp:nvSpPr>
        <dsp:cNvPr id="0" name=""/>
        <dsp:cNvSpPr/>
      </dsp:nvSpPr>
      <dsp:spPr>
        <a:xfrm>
          <a:off x="3193347" y="1379532"/>
          <a:ext cx="1686095" cy="1686095"/>
        </a:xfrm>
        <a:prstGeom prst="gear9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з Вами й для Вас!</a:t>
          </a:r>
          <a:endParaRPr lang="uk-UA" sz="2400" b="1" kern="1200" dirty="0">
            <a:latin typeface="+mn-lt"/>
          </a:endParaRPr>
        </a:p>
      </dsp:txBody>
      <dsp:txXfrm>
        <a:off x="3532327" y="1774492"/>
        <a:ext cx="1008135" cy="866687"/>
      </dsp:txXfrm>
    </dsp:sp>
    <dsp:sp modelId="{52EA010F-4566-4260-803B-A52B23AB7991}">
      <dsp:nvSpPr>
        <dsp:cNvPr id="0" name=""/>
        <dsp:cNvSpPr/>
      </dsp:nvSpPr>
      <dsp:spPr>
        <a:xfrm>
          <a:off x="1991185" y="866131"/>
          <a:ext cx="1666414" cy="1455989"/>
        </a:xfrm>
        <a:prstGeom prst="gear6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діємо! </a:t>
          </a:r>
          <a:endParaRPr lang="uk-UA" sz="2400" b="1" kern="1200" dirty="0">
            <a:latin typeface="+mn-lt"/>
          </a:endParaRPr>
        </a:p>
      </dsp:txBody>
      <dsp:txXfrm>
        <a:off x="2388322" y="1234896"/>
        <a:ext cx="872140" cy="718459"/>
      </dsp:txXfrm>
    </dsp:sp>
    <dsp:sp modelId="{A6541F4F-29E5-450B-A1BE-08AF34EBBF51}">
      <dsp:nvSpPr>
        <dsp:cNvPr id="0" name=""/>
        <dsp:cNvSpPr/>
      </dsp:nvSpPr>
      <dsp:spPr>
        <a:xfrm rot="20700000">
          <a:off x="2898092" y="135012"/>
          <a:ext cx="1201475" cy="1201475"/>
        </a:xfrm>
        <a:prstGeom prst="gear6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Ми є!</a:t>
          </a:r>
          <a:endParaRPr lang="uk-UA" sz="2400" b="1" kern="1200" dirty="0">
            <a:latin typeface="+mn-lt"/>
          </a:endParaRPr>
        </a:p>
      </dsp:txBody>
      <dsp:txXfrm rot="-20700000">
        <a:off x="3161611" y="398531"/>
        <a:ext cx="674438" cy="674438"/>
      </dsp:txXfrm>
    </dsp:sp>
    <dsp:sp modelId="{F751330A-65EE-4F18-99FA-B396294D17CD}">
      <dsp:nvSpPr>
        <dsp:cNvPr id="0" name=""/>
        <dsp:cNvSpPr/>
      </dsp:nvSpPr>
      <dsp:spPr>
        <a:xfrm>
          <a:off x="3050638" y="1131845"/>
          <a:ext cx="2158202" cy="2158202"/>
        </a:xfrm>
        <a:prstGeom prst="circularArrow">
          <a:avLst>
            <a:gd name="adj1" fmla="val 4688"/>
            <a:gd name="adj2" fmla="val 299029"/>
            <a:gd name="adj3" fmla="val 2481434"/>
            <a:gd name="adj4" fmla="val 15938232"/>
            <a:gd name="adj5" fmla="val 5469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14047-C886-47BD-A69D-F7C3FFB2C7BD}">
      <dsp:nvSpPr>
        <dsp:cNvPr id="0" name=""/>
        <dsp:cNvSpPr/>
      </dsp:nvSpPr>
      <dsp:spPr>
        <a:xfrm>
          <a:off x="1994100" y="714521"/>
          <a:ext cx="1568068" cy="15680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99C4B-4985-4587-9747-835E2F5585AF}">
      <dsp:nvSpPr>
        <dsp:cNvPr id="0" name=""/>
        <dsp:cNvSpPr/>
      </dsp:nvSpPr>
      <dsp:spPr>
        <a:xfrm>
          <a:off x="2620179" y="-123311"/>
          <a:ext cx="1690693" cy="16906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8E2CF-69C5-4320-99D2-D7765F7D0DE8}" type="datetimeFigureOut">
              <a:rPr lang="uk-UA" smtClean="0"/>
              <a:t>24.08.2023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A36C4-F8AD-41CA-BA93-4FF085D8A5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2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882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004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B6FB4592-BF9C-4894-B97F-EAC81C23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35985-E9D3-4578-A767-3168F04FEDD9}" type="slidenum">
              <a:rPr kumimoji="0" lang="en-US" altLang="uk-U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uk-U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DE0C9ABC-72A5-4750-B40C-44C00A88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BBDCD53-9351-4661-BBF7-33B72810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5882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11ad78f5150_0_10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11ad78f5150_0_10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1ad78f5150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11ad78f5150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418644f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418644f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51990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life.org.ua/pro-provedennya-vseukrayinskogo-konkursu-uchytel-roku-2024/" TargetMode="External"/><Relationship Id="rId13" Type="http://schemas.openxmlformats.org/officeDocument/2006/relationships/hyperlink" Target="https://www.schoollife.org.ua/deyaki-pytannya-organizatsiyi-dystantsijnogo-navchannya/" TargetMode="External"/><Relationship Id="rId3" Type="http://schemas.openxmlformats.org/officeDocument/2006/relationships/hyperlink" Target="https://zakon.rada.gov.ua/laws/show/2145-19#Text" TargetMode="External"/><Relationship Id="rId7" Type="http://schemas.openxmlformats.org/officeDocument/2006/relationships/hyperlink" Target="https://mon.gov.ua/ua/npa/pro-vnesennya-zmin-do-tipovoyi-osvitnoyi-programi-zakladiv-zagalnoyi-serednoyi-osviti-iii-stupenya" TargetMode="External"/><Relationship Id="rId12" Type="http://schemas.openxmlformats.org/officeDocument/2006/relationships/hyperlink" Target="https://www.schoollife.org.ua/pro-zatverdzhennya-metodychnyh-rekomendatsij-shhodo-otsinyuvannya-navchalnyh-dosyagnen-uchniv-5-6-klasiv-yaki-zdobuvayut-osvitu-vidpovidno-do-novogo-derzhavnogo-standartu-bazovoyi-serednoyi-osvit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ua/npa/pro-zatverdzhennya-tipovoyi-osvitnoyi-programi-zakladiv-zagalnoyi-serednoyi-osviti-ii-stupenya" TargetMode="External"/><Relationship Id="rId11" Type="http://schemas.openxmlformats.org/officeDocument/2006/relationships/hyperlink" Target="https://zakon.rada.gov.ua/laws/show/z1029-22#Text" TargetMode="External"/><Relationship Id="rId5" Type="http://schemas.openxmlformats.org/officeDocument/2006/relationships/hyperlink" Target="https://zakon.rada.gov.ua/laws/show/1392-2011-%D0%BF#Text" TargetMode="External"/><Relationship Id="rId10" Type="http://schemas.openxmlformats.org/officeDocument/2006/relationships/hyperlink" Target="https://zakon.rada.gov.ua/laws/show/z1649-22#Text" TargetMode="External"/><Relationship Id="rId4" Type="http://schemas.openxmlformats.org/officeDocument/2006/relationships/hyperlink" Target="https://zakon.rada.gov.ua/laws/show/463-20#Text" TargetMode="External"/><Relationship Id="rId9" Type="http://schemas.openxmlformats.org/officeDocument/2006/relationships/hyperlink" Target="https://www.schoollife.org.ua/wp-content/uploads/2023/05/Pro-zatverdzhennya-metodychnyh-rekomendatsij-shhodo-okremyh-pytan-zdobuttya-osvity-v-zakladah-zagalnoyi-serednoyi-osvity-v-umovah-voyennogo-stanu-v-Ukrayini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26" Type="http://schemas.openxmlformats.org/officeDocument/2006/relationships/image" Target="../media/image32.jpg"/><Relationship Id="rId3" Type="http://schemas.openxmlformats.org/officeDocument/2006/relationships/image" Target="../media/image11.jpg"/><Relationship Id="rId21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hyperlink" Target="https://cutt.ly/1HUfO9a" TargetMode="External"/><Relationship Id="rId25" Type="http://schemas.openxmlformats.org/officeDocument/2006/relationships/image" Target="../media/image31.png"/><Relationship Id="rId2" Type="http://schemas.openxmlformats.org/officeDocument/2006/relationships/image" Target="../media/image10.png"/><Relationship Id="rId16" Type="http://schemas.openxmlformats.org/officeDocument/2006/relationships/hyperlink" Target="https://cutt.ly/mHUffbh" TargetMode="External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0.jpg"/><Relationship Id="rId5" Type="http://schemas.openxmlformats.org/officeDocument/2006/relationships/image" Target="../media/image13.jpg"/><Relationship Id="rId15" Type="http://schemas.openxmlformats.org/officeDocument/2006/relationships/image" Target="../media/image23.png"/><Relationship Id="rId23" Type="http://schemas.openxmlformats.org/officeDocument/2006/relationships/image" Target="../media/image29.png"/><Relationship Id="rId28" Type="http://schemas.openxmlformats.org/officeDocument/2006/relationships/hyperlink" Target="https://cutt.ly/KHUhlq6" TargetMode="External"/><Relationship Id="rId10" Type="http://schemas.openxmlformats.org/officeDocument/2006/relationships/image" Target="../media/image18.png"/><Relationship Id="rId19" Type="http://schemas.openxmlformats.org/officeDocument/2006/relationships/image" Target="../media/image25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png"/><Relationship Id="rId22" Type="http://schemas.openxmlformats.org/officeDocument/2006/relationships/image" Target="../media/image28.jpg"/><Relationship Id="rId27" Type="http://schemas.openxmlformats.org/officeDocument/2006/relationships/hyperlink" Target="https://cutt.ly/EHUEGEx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2.xml"/><Relationship Id="rId2" Type="http://schemas.openxmlformats.org/officeDocument/2006/relationships/hyperlink" Target="https://cprvmr.edu.vn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463-20" TargetMode="External"/><Relationship Id="rId2" Type="http://schemas.openxmlformats.org/officeDocument/2006/relationships/hyperlink" Target="https://zakon.rada.gov.ua/laws/show/2145-1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on.gov.ua/storage/app/media/zagalna%20serednya/metodichni%20recomendazii/2020/metodichni%20recomendazii-dustanciyna%20osvita-2020.pdf" TargetMode="External"/><Relationship Id="rId5" Type="http://schemas.openxmlformats.org/officeDocument/2006/relationships/hyperlink" Target="https://saiup.org.ua/novyny/akademichna-dobrochesnist-vs-karantyn/" TargetMode="External"/><Relationship Id="rId4" Type="http://schemas.openxmlformats.org/officeDocument/2006/relationships/hyperlink" Target="https://nus.org.ua/articles/praktyky-ta-pidhody-do-dystantsijnogo-navchannya-rekomendatsiyi-dlya-vchyteliv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zakon.rada.gov.ua/laws/show/z0529-21#Text" TargetMode="External"/><Relationship Id="rId3" Type="http://schemas.openxmlformats.org/officeDocument/2006/relationships/hyperlink" Target="https://www.schoollife.org.ua/pro-zatverdzhennya-zmin-do-deyakyh-nakaziv-ministerstva-ohorony-zdorov-ya-ukrayiny/" TargetMode="External"/><Relationship Id="rId7" Type="http://schemas.openxmlformats.org/officeDocument/2006/relationships/hyperlink" Target="https://www.schoollife.org.ua/pro-zatverdzhennya-instruktsiyi-z-dilovodstva-u-zakladah-zagalnoyi-serednoyi-osvity/" TargetMode="External"/><Relationship Id="rId12" Type="http://schemas.openxmlformats.org/officeDocument/2006/relationships/hyperlink" Target="https://www.schoollife.org.ua/category/fajly/stsenariji/pershyj-uro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hoollife.org.ua/polozhennya-pro-sertyfikatsiyu-pedagogichnyh-pratsivnykiv-iz-zminamy-vid-24-12-2019-r/" TargetMode="External"/><Relationship Id="rId11" Type="http://schemas.openxmlformats.org/officeDocument/2006/relationships/hyperlink" Target="https://imzo.gov.ua/pidruchniki/pereliki/" TargetMode="External"/><Relationship Id="rId5" Type="http://schemas.openxmlformats.org/officeDocument/2006/relationships/hyperlink" Target="https://www.schoollife.org.ua/pro-zatverdzhennya-sanitarnogo-reglamentu-dlya-zakladiv-zagalnoyi-serednoyi-osvity/" TargetMode="External"/><Relationship Id="rId10" Type="http://schemas.openxmlformats.org/officeDocument/2006/relationships/hyperlink" Target="https://zakon.rada.gov.ua/laws/show/z0564-18#Text" TargetMode="External"/><Relationship Id="rId4" Type="http://schemas.openxmlformats.org/officeDocument/2006/relationships/hyperlink" Target="https://www.schoollife.org.ua/pro-organizatsiyu-ukryttya-pratsivnykiv-ta-ditej-u-zakladah-osvity/" TargetMode="External"/><Relationship Id="rId9" Type="http://schemas.openxmlformats.org/officeDocument/2006/relationships/hyperlink" Target="https://zakon.rada.gov.ua/laws/show/z0184-16#Text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ollife.org.ua/pro-provedennya-vseukrayinskogo-konkursu-uchytel-roku-2024/" TargetMode="External"/><Relationship Id="rId3" Type="http://schemas.openxmlformats.org/officeDocument/2006/relationships/hyperlink" Target="https://zakon.rada.gov.ua/laws/show/2145-19#Text" TargetMode="External"/><Relationship Id="rId7" Type="http://schemas.openxmlformats.org/officeDocument/2006/relationships/hyperlink" Target="https://mon.gov.ua/ua/npa/pro-vnesennya-zmin-do-tipovoyi-osvitnoyi-programi-zakladiv-zagalnoyi-serednoyi-osviti-iii-stupeny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ua/npa/pro-zatverdzhennya-tipovoyi-osvitnoyi-programi-zakladiv-zagalnoyi-serednoyi-osviti-ii-stupenya" TargetMode="External"/><Relationship Id="rId11" Type="http://schemas.openxmlformats.org/officeDocument/2006/relationships/hyperlink" Target="https://zakon.rada.gov.ua/laws/show/z1029-22#Text" TargetMode="External"/><Relationship Id="rId5" Type="http://schemas.openxmlformats.org/officeDocument/2006/relationships/hyperlink" Target="https://zakon.rada.gov.ua/laws/show/1392-2011-%D0%BF#Text" TargetMode="External"/><Relationship Id="rId10" Type="http://schemas.openxmlformats.org/officeDocument/2006/relationships/hyperlink" Target="https://zakon.rada.gov.ua/laws/show/z1649-22#Text" TargetMode="External"/><Relationship Id="rId4" Type="http://schemas.openxmlformats.org/officeDocument/2006/relationships/hyperlink" Target="https://zakon.rada.gov.ua/laws/show/463-20#Text" TargetMode="External"/><Relationship Id="rId9" Type="http://schemas.openxmlformats.org/officeDocument/2006/relationships/hyperlink" Target="https://www.schoollife.org.ua/wp-content/uploads/2023/05/Pro-zatverdzhennya-metodychnyh-rekomendatsij-shhodo-okremyh-pytan-zdobuttya-osvity-v-zakladah-zagalnoyi-serednoyi-osvity-v-umovah-voyennogo-stanu-v-Ukrayini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ua/osvita/zagalna-serednya-osvita/navchalni-program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NyRYEKgeQ4T5BE68La-s2gn0q2MPyIWSWx-Vdw-zmA/edit#gid=51104253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3999" cy="1733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2662320"/>
            <a:ext cx="6467912" cy="2456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Виклики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 і </a:t>
            </a:r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перспективи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організації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освітнього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процесу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 з </a:t>
            </a:r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хімії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 в 2023-2024 </a:t>
            </a:r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навчальному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dirty="0" err="1">
                <a:ln w="0"/>
                <a:solidFill>
                  <a:srgbClr val="C00000"/>
                </a:solidFill>
                <a:latin typeface="+mn-lt"/>
              </a:rPr>
              <a:t>році</a:t>
            </a:r>
            <a:r>
              <a:rPr lang="ru-RU" sz="4000" b="1" dirty="0">
                <a:ln w="0"/>
                <a:solidFill>
                  <a:srgbClr val="C00000"/>
                </a:solidFill>
                <a:latin typeface="+mn-lt"/>
              </a:rPr>
              <a:t>. </a:t>
            </a:r>
            <a:endParaRPr lang="en-US" sz="4000" b="1" dirty="0">
              <a:ln w="0"/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7178F5-8425-44D9-9677-D43CE27F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475191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0D4A22B-56D1-4F11-A4ED-8F00A556C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56" y="0"/>
            <a:ext cx="2988860" cy="24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32277B-78A4-468C-94A2-7E0594002EEC}"/>
              </a:ext>
            </a:extLst>
          </p:cNvPr>
          <p:cNvSpPr txBox="1"/>
          <p:nvPr/>
        </p:nvSpPr>
        <p:spPr>
          <a:xfrm>
            <a:off x="1268078" y="5299138"/>
            <a:ext cx="48965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 – </a:t>
            </a:r>
            <a:r>
              <a:rPr lang="uk-UA" altLang="ko-KR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Альона</a:t>
            </a:r>
            <a:r>
              <a:rPr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ko-KR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Дідик</a:t>
            </a:r>
            <a:r>
              <a:rPr kumimoji="0"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ko-KR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КУ «ЦПРПП ВМР»</a:t>
            </a:r>
            <a:endParaRPr kumimoji="0" lang="uk-UA" altLang="ko-KR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(067) 858 61 59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didyk@galaxy.vn.ua</a:t>
            </a:r>
            <a:endParaRPr kumimoji="0" lang="en-US" altLang="ko-KR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0469" y="1501551"/>
            <a:ext cx="6267003" cy="51475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661" algn="just"/>
            <a:r>
              <a:rPr lang="uk-UA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Навчальні програми курсів за вибором і факультативів</a:t>
            </a:r>
            <a:endParaRPr lang="uk-UA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програма курсу за вибором з хімії «Сучасні технології та матеріали»(автор </a:t>
            </a:r>
            <a:r>
              <a:rPr lang="uk-UA" spc="-4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Нетрибійчук</a:t>
            </a: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О.С.). Лист ІМЗО від 26.12.2019 року №22.1/12-Г-1205. 11 клас.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програма курсу за вибором «</a:t>
            </a:r>
            <a:r>
              <a:rPr lang="uk-UA" spc="-4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</a:t>
            </a:r>
            <a:r>
              <a:rPr lang="ru-RU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`</a:t>
            </a:r>
            <a:r>
              <a:rPr lang="uk-UA" spc="-4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язування</a:t>
            </a: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задач з хімії», (автор </a:t>
            </a:r>
            <a:r>
              <a:rPr lang="uk-UA" spc="-4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Вороненко</a:t>
            </a: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Т.І.). Лист ІМЗО від 12.11.2019 року №22.1/12-Г-1058. 10 - 11 клас.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програма курсу за вибором з хімії «Органічні речовини», (автор Величко Л.П.). Лист ІМЗО від 17.02.2020 року №22.1/12-Г-129. 11 клас.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програма курсу за вибором з хімії «Біоорганічна хімія»( автор Величко Л.П.). Лист ІМЗО від 17.02.2020 року №22.1/12-Г-130. 11 клас.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Навчальна програма факультативного курсу «Диференційоване навчання. Розв`язування задач з хімії.» (автор </a:t>
            </a:r>
            <a:r>
              <a:rPr lang="uk-UA" spc="-4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Дехтяренко</a:t>
            </a:r>
            <a:r>
              <a:rPr lang="uk-UA" spc="-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С.Г.). Лист ІМЗО від 01.07.2020 року №22.1/12-Г-465. 10 - 11 класи.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5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184" y="151990"/>
            <a:ext cx="6980165" cy="99874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учнівських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зошитів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4241" y="1287254"/>
            <a:ext cx="6871107" cy="48897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домашніх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зошит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лабораторних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зошити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аркуші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року.</a:t>
            </a:r>
          </a:p>
          <a:p>
            <a:pPr algn="ctr"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зошитів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виставляється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1020" y="1158679"/>
            <a:ext cx="6497985" cy="48931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06000"/>
              </a:lnSpc>
            </a:pP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 України рекомендує у навчальних програмах і календарно-тематичних планах виділити ключові теми, на яких ґрунтується опрацювання програмового матеріалу. </a:t>
            </a:r>
          </a:p>
          <a:p>
            <a:pPr algn="just">
              <a:lnSpc>
                <a:spcPct val="106000"/>
              </a:lnSpc>
            </a:pPr>
            <a:r>
              <a:rPr lang="uk-UA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дозволить без порушення системи програмових вимог ущільнювати, оптимізувати вивчення предмета, концентрувати увагу на відпрацюванні позицій, що мають забезпечити якісну самостійну роботу учнів. </a:t>
            </a:r>
            <a:endParaRPr lang="uk-UA" sz="2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3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4968" y="980728"/>
            <a:ext cx="6959519" cy="44962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Коригуюче</a:t>
            </a:r>
            <a:r>
              <a:rPr lang="ru-RU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На початку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запровадити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коригуюче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вивченого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минулий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Учителю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безоціночні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діагностичні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усні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співбесіди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8-11-х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минулий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спланувати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роботу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колективну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індивідуальну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актуалізації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тем,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практичного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коригувального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діагностичних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календарно-тематичного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плану.</a:t>
            </a:r>
          </a:p>
          <a:p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40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6663" y="1164435"/>
            <a:ext cx="5826561" cy="6683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008" tIns="60008" rIns="60008" bIns="60008" numCol="1" spcCol="1270" anchor="t" anchorCtr="0">
            <a:noAutofit/>
          </a:bodyPr>
          <a:lstStyle/>
          <a:p>
            <a:pPr algn="ctr" defTabSz="700088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Впроваджуємо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 </a:t>
            </a:r>
          </a:p>
          <a:p>
            <a:pPr algn="ctr" defTabSz="700088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8754" y="1768301"/>
            <a:ext cx="7511411" cy="5355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ФОРМУВАЛЬНЕ ОЦІНЮВАННЯ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інтерактивне оцінювання щоденного особистісного поступу учня, що дає змогу вчителю відстежувати рівень сформованих компетентностей, набуття навчального досвіду та відповідно скорегувати освітній процес і вибудувати індивідуальну освітню траєкторію школяра</a:t>
            </a:r>
          </a:p>
        </p:txBody>
      </p:sp>
      <p:sp>
        <p:nvSpPr>
          <p:cNvPr id="8" name="Прямоугольник: Скругленные углы 82">
            <a:extLst>
              <a:ext uri="{FF2B5EF4-FFF2-40B4-BE49-F238E27FC236}">
                <a16:creationId xmlns:a16="http://schemas.microsoft.com/office/drawing/2014/main" id="{F7F9128D-E30C-4733-AE4B-3863B632A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1865" y="1675972"/>
            <a:ext cx="7284329" cy="84521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72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350" dirty="0"/>
          </a:p>
        </p:txBody>
      </p:sp>
      <p:sp>
        <p:nvSpPr>
          <p:cNvPr id="9" name="Прямоугольник: Скругленные углы 82">
            <a:extLst>
              <a:ext uri="{FF2B5EF4-FFF2-40B4-BE49-F238E27FC236}">
                <a16:creationId xmlns:a16="http://schemas.microsoft.com/office/drawing/2014/main" id="{F7F9128D-E30C-4733-AE4B-3863B632A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248386" y="2463689"/>
            <a:ext cx="7241551" cy="68579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7CEFD8">
                  <a:alpha val="79000"/>
                </a:srgbClr>
              </a:gs>
              <a:gs pos="61000">
                <a:srgbClr val="6672E4">
                  <a:alpha val="84000"/>
                </a:srgbClr>
              </a:gs>
              <a:gs pos="98000">
                <a:srgbClr val="882BE5">
                  <a:alpha val="66000"/>
                </a:srgbClr>
              </a:gs>
            </a:gsLst>
            <a:lin ang="72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128995" y="1546502"/>
            <a:ext cx="443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1950" y="1587170"/>
            <a:ext cx="41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581327553"/>
              </p:ext>
            </p:extLst>
          </p:nvPr>
        </p:nvGraphicFramePr>
        <p:xfrm>
          <a:off x="704675" y="3020176"/>
          <a:ext cx="4354434" cy="348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105449" y="2561423"/>
            <a:ext cx="349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</a:t>
            </a:r>
          </a:p>
          <a:p>
            <a:pPr algn="ctr">
              <a:lnSpc>
                <a:spcPct val="80000"/>
              </a:lnSpc>
            </a:pPr>
            <a:r>
              <a:rPr lang="uk-UA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формувального оцінювання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928389" y="3157525"/>
            <a:ext cx="30660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 учням мети і завдання навчального заняття перед початком вивчення теми, розділу</a:t>
            </a:r>
          </a:p>
          <a:p>
            <a:r>
              <a:rPr lang="uk-UA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 до учнів написати один-два критерії, за якими будуть оцінюватися роботи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Записування на дошці критеріїв, запропонованих учнями </a:t>
            </a:r>
          </a:p>
          <a:p>
            <a:r>
              <a:rPr lang="uk-UA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переконується, що всі учні зрозуміли запропоновані критерії </a:t>
            </a:r>
          </a:p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критеріїв за ступенем важливості</a:t>
            </a:r>
          </a:p>
          <a:p>
            <a:r>
              <a:rPr lang="uk-UA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обговорення обираються пріоритетні критерії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770028" y="2579746"/>
            <a:ext cx="302190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спільної </a:t>
            </a:r>
          </a:p>
          <a:p>
            <a:pPr algn="ctr">
              <a:lnSpc>
                <a:spcPct val="80000"/>
              </a:lnSpc>
            </a:pPr>
            <a:r>
              <a:rPr lang="uk-UA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(вчитель – учні) розробки критеріїв оцінювання </a:t>
            </a:r>
          </a:p>
        </p:txBody>
      </p:sp>
      <p:sp>
        <p:nvSpPr>
          <p:cNvPr id="38" name="Овал 26">
            <a:extLst>
              <a:ext uri="{FF2B5EF4-FFF2-40B4-BE49-F238E27FC236}">
                <a16:creationId xmlns:a16="http://schemas.microsoft.com/office/drawing/2014/main" id="{BAB1D2D2-1913-4FAF-8141-A2217D47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500" y="5434425"/>
            <a:ext cx="156248" cy="14640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350" dirty="0"/>
          </a:p>
        </p:txBody>
      </p:sp>
      <p:sp>
        <p:nvSpPr>
          <p:cNvPr id="39" name="Овал 26">
            <a:extLst>
              <a:ext uri="{FF2B5EF4-FFF2-40B4-BE49-F238E27FC236}">
                <a16:creationId xmlns:a16="http://schemas.microsoft.com/office/drawing/2014/main" id="{BAB1D2D2-1913-4FAF-8141-A2217D47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500" y="5047401"/>
            <a:ext cx="156248" cy="14640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350" dirty="0"/>
          </a:p>
        </p:txBody>
      </p:sp>
      <p:sp>
        <p:nvSpPr>
          <p:cNvPr id="40" name="Овал 26">
            <a:extLst>
              <a:ext uri="{FF2B5EF4-FFF2-40B4-BE49-F238E27FC236}">
                <a16:creationId xmlns:a16="http://schemas.microsoft.com/office/drawing/2014/main" id="{BAB1D2D2-1913-4FAF-8141-A2217D47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500" y="4713410"/>
            <a:ext cx="156248" cy="14640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350" dirty="0"/>
          </a:p>
        </p:txBody>
      </p:sp>
      <p:sp>
        <p:nvSpPr>
          <p:cNvPr id="41" name="Овал 26">
            <a:extLst>
              <a:ext uri="{FF2B5EF4-FFF2-40B4-BE49-F238E27FC236}">
                <a16:creationId xmlns:a16="http://schemas.microsoft.com/office/drawing/2014/main" id="{BAB1D2D2-1913-4FAF-8141-A2217D47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716" y="4320479"/>
            <a:ext cx="156248" cy="14640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350" dirty="0"/>
          </a:p>
        </p:txBody>
      </p:sp>
      <p:sp>
        <p:nvSpPr>
          <p:cNvPr id="42" name="Овал 26">
            <a:extLst>
              <a:ext uri="{FF2B5EF4-FFF2-40B4-BE49-F238E27FC236}">
                <a16:creationId xmlns:a16="http://schemas.microsoft.com/office/drawing/2014/main" id="{BAB1D2D2-1913-4FAF-8141-A2217D47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716" y="3809669"/>
            <a:ext cx="156248" cy="14640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350" dirty="0"/>
          </a:p>
        </p:txBody>
      </p:sp>
      <p:sp>
        <p:nvSpPr>
          <p:cNvPr id="43" name="Овал 26">
            <a:extLst>
              <a:ext uri="{FF2B5EF4-FFF2-40B4-BE49-F238E27FC236}">
                <a16:creationId xmlns:a16="http://schemas.microsoft.com/office/drawing/2014/main" id="{BAB1D2D2-1913-4FAF-8141-A2217D47D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2716" y="3239919"/>
            <a:ext cx="156248" cy="146407"/>
          </a:xfrm>
          <a:prstGeom prst="ellipse">
            <a:avLst/>
          </a:prstGeom>
          <a:gradFill>
            <a:gsLst>
              <a:gs pos="0">
                <a:srgbClr val="7CEFD8"/>
              </a:gs>
              <a:gs pos="50000">
                <a:srgbClr val="6672E4"/>
              </a:gs>
              <a:gs pos="100000">
                <a:srgbClr val="882BE5"/>
              </a:gs>
            </a:gsLst>
            <a:lin ang="7800000" scaled="0"/>
          </a:gradFill>
          <a:ln w="127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50875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7464" y="901387"/>
            <a:ext cx="609034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ЗАСТОСУВАННЯ ФОРМУВАЛЬНОГО ОЦІНЮВАННЯ УЧНІВ НА УРОЦІ </a:t>
            </a:r>
            <a:endParaRPr lang="ru-RU" sz="1500" dirty="0"/>
          </a:p>
          <a:p>
            <a:r>
              <a:rPr lang="ru-RU" sz="1500" dirty="0"/>
              <a:t>• </a:t>
            </a:r>
            <a:r>
              <a:rPr lang="ru-RU" sz="1500" dirty="0" err="1"/>
              <a:t>визначення</a:t>
            </a:r>
            <a:r>
              <a:rPr lang="ru-RU" sz="1500" dirty="0"/>
              <a:t> </a:t>
            </a:r>
            <a:r>
              <a:rPr lang="ru-RU" sz="1500" dirty="0" err="1"/>
              <a:t>учнями</a:t>
            </a:r>
            <a:r>
              <a:rPr lang="ru-RU" sz="1500" dirty="0"/>
              <a:t> </a:t>
            </a:r>
            <a:r>
              <a:rPr lang="ru-RU" sz="1500" dirty="0" err="1"/>
              <a:t>цілей</a:t>
            </a:r>
            <a:r>
              <a:rPr lang="ru-RU" sz="1500" dirty="0"/>
              <a:t> </a:t>
            </a:r>
            <a:r>
              <a:rPr lang="ru-RU" sz="1500" dirty="0" err="1"/>
              <a:t>навчання</a:t>
            </a:r>
            <a:r>
              <a:rPr lang="ru-RU" sz="1500" dirty="0"/>
              <a:t> (на </a:t>
            </a:r>
            <a:r>
              <a:rPr lang="ru-RU" sz="1500" dirty="0" err="1"/>
              <a:t>основі</a:t>
            </a:r>
            <a:r>
              <a:rPr lang="ru-RU" sz="1500" dirty="0"/>
              <a:t> теми уроку, </a:t>
            </a:r>
            <a:r>
              <a:rPr lang="ru-RU" sz="1500" dirty="0" err="1"/>
              <a:t>вчитель</a:t>
            </a:r>
            <a:r>
              <a:rPr lang="ru-RU" sz="1500" dirty="0"/>
              <a:t> </a:t>
            </a:r>
            <a:r>
              <a:rPr lang="ru-RU" sz="1500" dirty="0" err="1"/>
              <a:t>допомагає</a:t>
            </a:r>
            <a:r>
              <a:rPr lang="ru-RU" sz="1500" dirty="0"/>
              <a:t> </a:t>
            </a:r>
            <a:r>
              <a:rPr lang="ru-RU" sz="1500" dirty="0" err="1"/>
              <a:t>учням</a:t>
            </a:r>
            <a:r>
              <a:rPr lang="ru-RU" sz="1500" dirty="0"/>
              <a:t> </a:t>
            </a:r>
            <a:r>
              <a:rPr lang="ru-RU" sz="1500" dirty="0" err="1"/>
              <a:t>визначити</a:t>
            </a:r>
            <a:r>
              <a:rPr lang="ru-RU" sz="1500" dirty="0"/>
              <a:t> </a:t>
            </a:r>
            <a:r>
              <a:rPr lang="ru-RU" sz="1500" dirty="0" err="1"/>
              <a:t>цілі</a:t>
            </a:r>
            <a:r>
              <a:rPr lang="ru-RU" sz="1500" dirty="0"/>
              <a:t>) 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забезпечення</a:t>
            </a:r>
            <a:r>
              <a:rPr lang="ru-RU" sz="1500" dirty="0"/>
              <a:t> учителем </a:t>
            </a:r>
            <a:r>
              <a:rPr lang="ru-RU" sz="1500" dirty="0" err="1"/>
              <a:t>зворотного</a:t>
            </a:r>
            <a:r>
              <a:rPr lang="ru-RU" sz="1500" dirty="0"/>
              <a:t> </a:t>
            </a:r>
            <a:r>
              <a:rPr lang="ru-RU" sz="1500" dirty="0" err="1"/>
              <a:t>зв’язку</a:t>
            </a:r>
            <a:r>
              <a:rPr lang="ru-RU" sz="1500" dirty="0"/>
              <a:t> 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організація</a:t>
            </a:r>
            <a:r>
              <a:rPr lang="ru-RU" sz="1500" dirty="0"/>
              <a:t> </a:t>
            </a:r>
            <a:r>
              <a:rPr lang="ru-RU" sz="1500" dirty="0" err="1"/>
              <a:t>активної</a:t>
            </a:r>
            <a:r>
              <a:rPr lang="ru-RU" sz="1500" dirty="0"/>
              <a:t> та </a:t>
            </a:r>
            <a:r>
              <a:rPr lang="ru-RU" sz="1500" dirty="0" err="1"/>
              <a:t>інтерактивної</a:t>
            </a:r>
            <a:r>
              <a:rPr lang="ru-RU" sz="1500" dirty="0"/>
              <a:t> </a:t>
            </a:r>
            <a:r>
              <a:rPr lang="ru-RU" sz="1500" dirty="0" err="1"/>
              <a:t>участі</a:t>
            </a:r>
            <a:r>
              <a:rPr lang="ru-RU" sz="1500" dirty="0"/>
              <a:t> </a:t>
            </a:r>
            <a:r>
              <a:rPr lang="ru-RU" sz="1500" dirty="0" err="1"/>
              <a:t>учнів</a:t>
            </a:r>
            <a:r>
              <a:rPr lang="ru-RU" sz="1500" dirty="0"/>
              <a:t> </a:t>
            </a:r>
            <a:r>
              <a:rPr lang="ru-RU" sz="1500" dirty="0" err="1"/>
              <a:t>під</a:t>
            </a:r>
            <a:r>
              <a:rPr lang="ru-RU" sz="1500" dirty="0"/>
              <a:t> час </a:t>
            </a:r>
            <a:r>
              <a:rPr lang="ru-RU" sz="1500" dirty="0" err="1"/>
              <a:t>власного</a:t>
            </a:r>
            <a:r>
              <a:rPr lang="ru-RU" sz="1500" dirty="0"/>
              <a:t> </a:t>
            </a:r>
            <a:r>
              <a:rPr lang="ru-RU" sz="1500" dirty="0" err="1"/>
              <a:t>процесу</a:t>
            </a:r>
            <a:r>
              <a:rPr lang="ru-RU" sz="1500" dirty="0"/>
              <a:t> </a:t>
            </a:r>
            <a:r>
              <a:rPr lang="ru-RU" sz="1500" dirty="0" err="1"/>
              <a:t>пізнання</a:t>
            </a:r>
            <a:r>
              <a:rPr lang="ru-RU" sz="1500" dirty="0"/>
              <a:t> та </a:t>
            </a:r>
            <a:r>
              <a:rPr lang="ru-RU" sz="1500" dirty="0" err="1"/>
              <a:t>обговорення</a:t>
            </a:r>
            <a:r>
              <a:rPr lang="ru-RU" sz="1500" dirty="0"/>
              <a:t>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результатів</a:t>
            </a:r>
            <a:r>
              <a:rPr lang="ru-RU" sz="1500" dirty="0"/>
              <a:t> 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забезпечення</a:t>
            </a:r>
            <a:r>
              <a:rPr lang="ru-RU" sz="1500" dirty="0"/>
              <a:t> умов за </a:t>
            </a:r>
            <a:r>
              <a:rPr lang="ru-RU" sz="1500" dirty="0" err="1"/>
              <a:t>яких</a:t>
            </a:r>
            <a:r>
              <a:rPr lang="ru-RU" sz="1500" dirty="0"/>
              <a:t> </a:t>
            </a:r>
            <a:r>
              <a:rPr lang="ru-RU" sz="1500" dirty="0" err="1"/>
              <a:t>учні</a:t>
            </a:r>
            <a:r>
              <a:rPr lang="ru-RU" sz="1500" dirty="0"/>
              <a:t> </a:t>
            </a:r>
            <a:r>
              <a:rPr lang="ru-RU" sz="1500" dirty="0" err="1"/>
              <a:t>будуть</a:t>
            </a:r>
            <a:r>
              <a:rPr lang="ru-RU" sz="1500" dirty="0"/>
              <a:t> знати і </a:t>
            </a:r>
            <a:r>
              <a:rPr lang="ru-RU" sz="1500" dirty="0" err="1"/>
              <a:t>розуміти</a:t>
            </a:r>
            <a:r>
              <a:rPr lang="ru-RU" sz="1500" dirty="0"/>
              <a:t> </a:t>
            </a:r>
            <a:r>
              <a:rPr lang="ru-RU" sz="1500" dirty="0" err="1"/>
              <a:t>критерії</a:t>
            </a:r>
            <a:r>
              <a:rPr lang="ru-RU" sz="1500" dirty="0"/>
              <a:t> </a:t>
            </a:r>
            <a:r>
              <a:rPr lang="ru-RU" sz="1500" dirty="0" err="1"/>
              <a:t>оцінювання</a:t>
            </a:r>
            <a:r>
              <a:rPr lang="ru-RU" sz="1500" dirty="0"/>
              <a:t> до початку </a:t>
            </a:r>
            <a:r>
              <a:rPr lang="ru-RU" sz="1500" dirty="0" err="1"/>
              <a:t>роботи</a:t>
            </a:r>
            <a:r>
              <a:rPr lang="ru-RU" sz="1500" dirty="0"/>
              <a:t> над </a:t>
            </a:r>
            <a:r>
              <a:rPr lang="ru-RU" sz="1500" dirty="0" err="1"/>
              <a:t>завданням</a:t>
            </a:r>
            <a:r>
              <a:rPr lang="ru-RU" sz="1500" dirty="0"/>
              <a:t> </a:t>
            </a:r>
          </a:p>
          <a:p>
            <a:r>
              <a:rPr lang="ru-RU" sz="1500" dirty="0"/>
              <a:t>• на </a:t>
            </a:r>
            <a:r>
              <a:rPr lang="ru-RU" sz="1500" dirty="0" err="1"/>
              <a:t>цьому</a:t>
            </a:r>
            <a:r>
              <a:rPr lang="ru-RU" sz="1500" dirty="0"/>
              <a:t> </a:t>
            </a:r>
            <a:r>
              <a:rPr lang="ru-RU" sz="1500" dirty="0" err="1"/>
              <a:t>етапі</a:t>
            </a:r>
            <a:r>
              <a:rPr lang="ru-RU" sz="1500" dirty="0"/>
              <a:t> </a:t>
            </a:r>
            <a:r>
              <a:rPr lang="ru-RU" sz="1500" dirty="0" err="1"/>
              <a:t>відбувається</a:t>
            </a:r>
            <a:r>
              <a:rPr lang="ru-RU" sz="1500" dirty="0"/>
              <a:t> </a:t>
            </a:r>
            <a:r>
              <a:rPr lang="ru-RU" sz="1500" dirty="0" err="1"/>
              <a:t>організація</a:t>
            </a:r>
            <a:r>
              <a:rPr lang="ru-RU" sz="1500" dirty="0"/>
              <a:t> </a:t>
            </a:r>
            <a:r>
              <a:rPr lang="ru-RU" sz="1500" dirty="0" err="1"/>
              <a:t>рефлексії</a:t>
            </a:r>
            <a:r>
              <a:rPr lang="ru-RU" sz="1500" dirty="0"/>
              <a:t> – </a:t>
            </a:r>
            <a:r>
              <a:rPr lang="ru-RU" sz="1500" dirty="0" err="1"/>
              <a:t>учні</a:t>
            </a:r>
            <a:r>
              <a:rPr lang="ru-RU" sz="1500" dirty="0"/>
              <a:t> </a:t>
            </a:r>
            <a:r>
              <a:rPr lang="ru-RU" sz="1500" dirty="0" err="1"/>
              <a:t>аналізують</a:t>
            </a:r>
            <a:r>
              <a:rPr lang="ru-RU" sz="1500" dirty="0"/>
              <a:t> </a:t>
            </a:r>
            <a:r>
              <a:rPr lang="ru-RU" sz="1500" dirty="0" err="1"/>
              <a:t>наслідки</a:t>
            </a:r>
            <a:r>
              <a:rPr lang="ru-RU" sz="1500" dirty="0"/>
              <a:t> та </a:t>
            </a:r>
            <a:r>
              <a:rPr lang="ru-RU" sz="1500" dirty="0" err="1"/>
              <a:t>процес</a:t>
            </a:r>
            <a:r>
              <a:rPr lang="ru-RU" sz="1500" dirty="0"/>
              <a:t> </a:t>
            </a:r>
            <a:r>
              <a:rPr lang="ru-RU" sz="1500" dirty="0" err="1"/>
              <a:t>власної</a:t>
            </a:r>
            <a:r>
              <a:rPr lang="ru-RU" sz="1500" dirty="0"/>
              <a:t> </a:t>
            </a:r>
            <a:r>
              <a:rPr lang="ru-RU" sz="1500" dirty="0" err="1"/>
              <a:t>роботи</a:t>
            </a:r>
            <a:r>
              <a:rPr lang="ru-RU" sz="1500" dirty="0"/>
              <a:t>, </a:t>
            </a:r>
            <a:r>
              <a:rPr lang="ru-RU" sz="1500" dirty="0" err="1"/>
              <a:t>оцінюють</a:t>
            </a:r>
            <a:r>
              <a:rPr lang="ru-RU" sz="1500" dirty="0"/>
              <a:t> </a:t>
            </a:r>
            <a:r>
              <a:rPr lang="ru-RU" sz="1500" dirty="0" err="1"/>
              <a:t>результати</a:t>
            </a:r>
            <a:r>
              <a:rPr lang="ru-RU" sz="1500" dirty="0"/>
              <a:t> </a:t>
            </a:r>
            <a:r>
              <a:rPr lang="ru-RU" sz="1500" dirty="0" err="1"/>
              <a:t>роботи</a:t>
            </a:r>
            <a:r>
              <a:rPr lang="ru-RU" sz="1500" dirty="0"/>
              <a:t> за </a:t>
            </a:r>
            <a:r>
              <a:rPr lang="ru-RU" sz="1500" dirty="0" err="1"/>
              <a:t>відповідними</a:t>
            </a:r>
            <a:r>
              <a:rPr lang="ru-RU" sz="1500" dirty="0"/>
              <a:t> </a:t>
            </a:r>
            <a:r>
              <a:rPr lang="ru-RU" sz="1500" dirty="0" err="1"/>
              <a:t>техніками</a:t>
            </a:r>
            <a:r>
              <a:rPr lang="ru-RU" sz="1500" dirty="0"/>
              <a:t> 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коригування</a:t>
            </a:r>
            <a:r>
              <a:rPr lang="ru-RU" sz="1500" dirty="0"/>
              <a:t> </a:t>
            </a:r>
            <a:r>
              <a:rPr lang="ru-RU" sz="1500" dirty="0" err="1"/>
              <a:t>навчальної</a:t>
            </a:r>
            <a:r>
              <a:rPr lang="ru-RU" sz="1500" dirty="0"/>
              <a:t> </a:t>
            </a:r>
            <a:r>
              <a:rPr lang="ru-RU" sz="1500" dirty="0" err="1"/>
              <a:t>діяльності</a:t>
            </a:r>
            <a:r>
              <a:rPr lang="ru-RU" sz="1500" dirty="0"/>
              <a:t> з </a:t>
            </a:r>
            <a:r>
              <a:rPr lang="ru-RU" sz="1500" dirty="0" err="1"/>
              <a:t>урахуванням</a:t>
            </a:r>
            <a:r>
              <a:rPr lang="ru-RU" sz="1500" dirty="0"/>
              <a:t> </a:t>
            </a:r>
            <a:r>
              <a:rPr lang="ru-RU" sz="1500" dirty="0" err="1"/>
              <a:t>одержаних</a:t>
            </a:r>
            <a:r>
              <a:rPr lang="ru-RU" sz="1500" dirty="0"/>
              <a:t> </a:t>
            </a:r>
            <a:r>
              <a:rPr lang="ru-RU" sz="1500" dirty="0" err="1"/>
              <a:t>результатів</a:t>
            </a:r>
            <a:r>
              <a:rPr lang="ru-RU" sz="1500" dirty="0"/>
              <a:t> </a:t>
            </a:r>
            <a:r>
              <a:rPr lang="ru-RU" sz="1500" dirty="0" err="1"/>
              <a:t>оцінювання</a:t>
            </a:r>
            <a:r>
              <a:rPr lang="ru-RU" sz="1500" dirty="0"/>
              <a:t> </a:t>
            </a:r>
          </a:p>
          <a:p>
            <a:endParaRPr lang="ru-RU" sz="1500" dirty="0"/>
          </a:p>
          <a:p>
            <a:r>
              <a:rPr lang="ru-RU" sz="1500" b="1" dirty="0"/>
              <a:t>У </a:t>
            </a:r>
            <a:r>
              <a:rPr lang="ru-RU" sz="1500" b="1" dirty="0" err="1"/>
              <a:t>системі</a:t>
            </a:r>
            <a:r>
              <a:rPr lang="ru-RU" sz="1500" b="1" dirty="0"/>
              <a:t> </a:t>
            </a:r>
            <a:r>
              <a:rPr lang="ru-RU" sz="1500" b="1" dirty="0" err="1"/>
              <a:t>особистісно</a:t>
            </a:r>
            <a:r>
              <a:rPr lang="ru-RU" sz="1500" b="1" dirty="0"/>
              <a:t> </a:t>
            </a:r>
            <a:r>
              <a:rPr lang="ru-RU" sz="1500" b="1" dirty="0" err="1"/>
              <a:t>зорієнтованого</a:t>
            </a:r>
            <a:r>
              <a:rPr lang="ru-RU" sz="1500" b="1" dirty="0"/>
              <a:t> </a:t>
            </a:r>
            <a:r>
              <a:rPr lang="ru-RU" sz="1500" b="1" dirty="0" err="1"/>
              <a:t>навчання</a:t>
            </a:r>
            <a:r>
              <a:rPr lang="ru-RU" sz="1500" b="1" dirty="0"/>
              <a:t> за результатами </a:t>
            </a:r>
            <a:r>
              <a:rPr lang="ru-RU" sz="1500" b="1" dirty="0" err="1"/>
              <a:t>стандартизованого</a:t>
            </a:r>
            <a:r>
              <a:rPr lang="ru-RU" sz="1500" b="1" dirty="0"/>
              <a:t> і </a:t>
            </a:r>
            <a:r>
              <a:rPr lang="ru-RU" sz="1500" b="1" dirty="0" err="1"/>
              <a:t>формувального</a:t>
            </a:r>
            <a:r>
              <a:rPr lang="ru-RU" sz="1500" b="1" dirty="0"/>
              <a:t> </a:t>
            </a:r>
            <a:r>
              <a:rPr lang="ru-RU" sz="1500" b="1" dirty="0" err="1"/>
              <a:t>оцінювання</a:t>
            </a:r>
            <a:r>
              <a:rPr lang="ru-RU" sz="1500" b="1" dirty="0"/>
              <a:t> учитель повинен: </a:t>
            </a:r>
            <a:endParaRPr lang="ru-RU" sz="1500" dirty="0"/>
          </a:p>
          <a:p>
            <a:r>
              <a:rPr lang="ru-RU" sz="1500" dirty="0"/>
              <a:t>• </a:t>
            </a:r>
            <a:r>
              <a:rPr lang="ru-RU" sz="1500" dirty="0" err="1"/>
              <a:t>зробити</a:t>
            </a:r>
            <a:r>
              <a:rPr lang="ru-RU" sz="1500" dirty="0"/>
              <a:t> </a:t>
            </a:r>
            <a:r>
              <a:rPr lang="ru-RU" sz="1500" dirty="0" err="1"/>
              <a:t>аналіз</a:t>
            </a:r>
            <a:r>
              <a:rPr lang="ru-RU" sz="1500" dirty="0"/>
              <a:t> </a:t>
            </a:r>
            <a:r>
              <a:rPr lang="ru-RU" sz="1500" dirty="0" err="1"/>
              <a:t>помилок</a:t>
            </a:r>
            <a:r>
              <a:rPr lang="ru-RU" sz="1500" dirty="0"/>
              <a:t> (</a:t>
            </a:r>
            <a:r>
              <a:rPr lang="ru-RU" sz="1500" dirty="0" err="1"/>
              <a:t>виявити</a:t>
            </a:r>
            <a:r>
              <a:rPr lang="ru-RU" sz="1500" dirty="0"/>
              <a:t> </a:t>
            </a:r>
            <a:r>
              <a:rPr lang="ru-RU" sz="1500" dirty="0" err="1"/>
              <a:t>проблеми</a:t>
            </a:r>
            <a:r>
              <a:rPr lang="ru-RU" sz="1500" dirty="0"/>
              <a:t> і потреби кожного </a:t>
            </a:r>
            <a:r>
              <a:rPr lang="ru-RU" sz="1500" dirty="0" err="1"/>
              <a:t>учня</a:t>
            </a:r>
            <a:r>
              <a:rPr lang="ru-RU" sz="1500" dirty="0"/>
              <a:t>); 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дати</a:t>
            </a:r>
            <a:r>
              <a:rPr lang="ru-RU" sz="1500" dirty="0"/>
              <a:t> </a:t>
            </a:r>
            <a:r>
              <a:rPr lang="ru-RU" sz="1500" dirty="0" err="1"/>
              <a:t>правильний</a:t>
            </a:r>
            <a:r>
              <a:rPr lang="ru-RU" sz="1500" dirty="0"/>
              <a:t> </a:t>
            </a:r>
            <a:r>
              <a:rPr lang="ru-RU" sz="1500" dirty="0" err="1"/>
              <a:t>зворотний</a:t>
            </a:r>
            <a:r>
              <a:rPr lang="ru-RU" sz="1500" dirty="0"/>
              <a:t> </a:t>
            </a:r>
            <a:r>
              <a:rPr lang="ru-RU" sz="1500" dirty="0" err="1"/>
              <a:t>зв’язок</a:t>
            </a:r>
            <a:r>
              <a:rPr lang="ru-RU" sz="1500" dirty="0"/>
              <a:t> (</a:t>
            </a:r>
            <a:r>
              <a:rPr lang="ru-RU" sz="1500" dirty="0" err="1"/>
              <a:t>заохотити</a:t>
            </a:r>
            <a:r>
              <a:rPr lang="ru-RU" sz="1500" dirty="0"/>
              <a:t>, </a:t>
            </a:r>
            <a:r>
              <a:rPr lang="ru-RU" sz="1500" dirty="0" err="1"/>
              <a:t>спрямувати</a:t>
            </a:r>
            <a:r>
              <a:rPr lang="ru-RU" sz="1500" dirty="0"/>
              <a:t>, </a:t>
            </a:r>
            <a:r>
              <a:rPr lang="ru-RU" sz="1500" dirty="0" err="1"/>
              <a:t>мотивувати</a:t>
            </a:r>
            <a:r>
              <a:rPr lang="ru-RU" sz="1500" dirty="0"/>
              <a:t>); </a:t>
            </a:r>
          </a:p>
          <a:p>
            <a:r>
              <a:rPr lang="ru-RU" sz="1500" dirty="0"/>
              <a:t>• на </a:t>
            </a:r>
            <a:r>
              <a:rPr lang="ru-RU" sz="1500" dirty="0" err="1"/>
              <a:t>основі</a:t>
            </a:r>
            <a:r>
              <a:rPr lang="ru-RU" sz="1500" dirty="0"/>
              <a:t> </a:t>
            </a:r>
            <a:r>
              <a:rPr lang="ru-RU" sz="1500" dirty="0" err="1"/>
              <a:t>аналізу</a:t>
            </a:r>
            <a:r>
              <a:rPr lang="ru-RU" sz="1500" dirty="0"/>
              <a:t> </a:t>
            </a:r>
            <a:r>
              <a:rPr lang="ru-RU" sz="1500" dirty="0" err="1"/>
              <a:t>підготувати</a:t>
            </a:r>
            <a:r>
              <a:rPr lang="ru-RU" sz="1500" dirty="0"/>
              <a:t> </a:t>
            </a:r>
            <a:r>
              <a:rPr lang="ru-RU" sz="1500" dirty="0" err="1"/>
              <a:t>індивідуальні</a:t>
            </a:r>
            <a:r>
              <a:rPr lang="ru-RU" sz="1500" dirty="0"/>
              <a:t> </a:t>
            </a:r>
            <a:r>
              <a:rPr lang="ru-RU" sz="1500" dirty="0" err="1"/>
              <a:t>диференційовані</a:t>
            </a:r>
            <a:r>
              <a:rPr lang="ru-RU" sz="1500" dirty="0"/>
              <a:t> </a:t>
            </a:r>
            <a:r>
              <a:rPr lang="ru-RU" sz="1500" dirty="0" err="1"/>
              <a:t>завдання</a:t>
            </a:r>
            <a:r>
              <a:rPr lang="ru-RU" sz="1500" dirty="0"/>
              <a:t> </a:t>
            </a:r>
            <a:r>
              <a:rPr lang="ru-RU" sz="1500" dirty="0" err="1"/>
              <a:t>учням</a:t>
            </a:r>
            <a:r>
              <a:rPr lang="ru-RU" sz="1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067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520" y="1078806"/>
            <a:ext cx="740747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/>
              <a:t>СЛОВЕСНЕ ОЦІНЮВАННЯ</a:t>
            </a:r>
          </a:p>
          <a:p>
            <a:r>
              <a:rPr lang="ru-RU" sz="1500" dirty="0"/>
              <a:t>1. </a:t>
            </a:r>
            <a:r>
              <a:rPr lang="ru-RU" sz="1500" b="1" i="1" dirty="0" err="1"/>
              <a:t>Якщо</a:t>
            </a:r>
            <a:r>
              <a:rPr lang="ru-RU" sz="1500" b="1" i="1" dirty="0"/>
              <a:t> </a:t>
            </a:r>
            <a:r>
              <a:rPr lang="ru-RU" sz="1500" b="1" i="1" dirty="0" err="1"/>
              <a:t>учень</a:t>
            </a:r>
            <a:r>
              <a:rPr lang="ru-RU" sz="1500" b="1" i="1" dirty="0"/>
              <a:t> </a:t>
            </a:r>
            <a:r>
              <a:rPr lang="ru-RU" sz="1500" b="1" i="1" dirty="0" err="1"/>
              <a:t>відповів</a:t>
            </a:r>
            <a:r>
              <a:rPr lang="ru-RU" sz="1500" b="1" i="1" dirty="0"/>
              <a:t> правильно: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підкреслюємо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саме</a:t>
            </a:r>
            <a:r>
              <a:rPr lang="ru-RU" sz="1500" dirty="0"/>
              <a:t> у </a:t>
            </a:r>
            <a:r>
              <a:rPr lang="ru-RU" sz="1500" dirty="0" err="1"/>
              <a:t>відповідібуло</a:t>
            </a:r>
            <a:r>
              <a:rPr lang="ru-RU" sz="1500" dirty="0"/>
              <a:t> </a:t>
            </a:r>
            <a:r>
              <a:rPr lang="ru-RU" sz="1500" dirty="0" err="1"/>
              <a:t>найбільш</a:t>
            </a:r>
            <a:r>
              <a:rPr lang="ru-RU" sz="1500" dirty="0"/>
              <a:t> </a:t>
            </a:r>
            <a:r>
              <a:rPr lang="ru-RU" sz="1500" dirty="0" err="1"/>
              <a:t>вдалим</a:t>
            </a:r>
            <a:r>
              <a:rPr lang="ru-RU" sz="1500" dirty="0"/>
              <a:t>: «</a:t>
            </a:r>
            <a:r>
              <a:rPr lang="ru-RU" sz="1500" dirty="0" err="1"/>
              <a:t>вичерпно</a:t>
            </a:r>
            <a:r>
              <a:rPr lang="ru-RU" sz="1500" dirty="0"/>
              <a:t> описано….»,                                                        «</a:t>
            </a:r>
            <a:r>
              <a:rPr lang="ru-RU" sz="1500" dirty="0" err="1"/>
              <a:t>зв’язно</a:t>
            </a:r>
            <a:r>
              <a:rPr lang="ru-RU" sz="1500" dirty="0"/>
              <a:t>, </a:t>
            </a:r>
            <a:r>
              <a:rPr lang="ru-RU" sz="1500" dirty="0" err="1"/>
              <a:t>аргументовано</a:t>
            </a:r>
            <a:r>
              <a:rPr lang="ru-RU" sz="1500" dirty="0"/>
              <a:t> </a:t>
            </a:r>
            <a:r>
              <a:rPr lang="ru-RU" sz="1500" dirty="0" err="1"/>
              <a:t>викладено</a:t>
            </a:r>
            <a:r>
              <a:rPr lang="ru-RU" sz="1500" dirty="0"/>
              <a:t>…»</a:t>
            </a:r>
          </a:p>
          <a:p>
            <a:r>
              <a:rPr lang="ru-RU" sz="1500" dirty="0"/>
              <a:t>2. </a:t>
            </a:r>
            <a:r>
              <a:rPr lang="ru-RU" sz="1500" b="1" i="1" dirty="0" err="1"/>
              <a:t>Якщо</a:t>
            </a:r>
            <a:r>
              <a:rPr lang="ru-RU" sz="1500" b="1" i="1" dirty="0"/>
              <a:t> </a:t>
            </a:r>
            <a:r>
              <a:rPr lang="ru-RU" sz="1500" b="1" i="1" dirty="0" err="1"/>
              <a:t>учень</a:t>
            </a:r>
            <a:r>
              <a:rPr lang="ru-RU" sz="1500" b="1" i="1" dirty="0"/>
              <a:t> </a:t>
            </a:r>
            <a:r>
              <a:rPr lang="ru-RU" sz="1500" b="1" i="1" dirty="0" err="1"/>
              <a:t>відповів</a:t>
            </a:r>
            <a:r>
              <a:rPr lang="ru-RU" sz="1500" b="1" i="1" dirty="0"/>
              <a:t> з </a:t>
            </a:r>
            <a:r>
              <a:rPr lang="ru-RU" sz="1500" b="1" i="1" dirty="0" err="1"/>
              <a:t>помилками</a:t>
            </a:r>
            <a:r>
              <a:rPr lang="ru-RU" sz="1500" b="1" i="1" dirty="0"/>
              <a:t>: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спочатку</a:t>
            </a:r>
            <a:r>
              <a:rPr lang="ru-RU" sz="1500" dirty="0"/>
              <a:t> </a:t>
            </a:r>
            <a:r>
              <a:rPr lang="ru-RU" sz="1500" dirty="0" err="1"/>
              <a:t>вказуємо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сказано </a:t>
            </a:r>
            <a:r>
              <a:rPr lang="ru-RU" sz="1500" dirty="0" err="1"/>
              <a:t>учнем</a:t>
            </a:r>
            <a:r>
              <a:rPr lang="ru-RU" sz="1500" dirty="0"/>
              <a:t> правильно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потім</a:t>
            </a:r>
            <a:r>
              <a:rPr lang="ru-RU" sz="1500" dirty="0"/>
              <a:t> </a:t>
            </a:r>
            <a:r>
              <a:rPr lang="ru-RU" sz="1500" dirty="0" err="1"/>
              <a:t>вказуємо</a:t>
            </a:r>
            <a:r>
              <a:rPr lang="ru-RU" sz="1500" dirty="0"/>
              <a:t>, де </a:t>
            </a:r>
            <a:r>
              <a:rPr lang="ru-RU" sz="1500" dirty="0" err="1"/>
              <a:t>були</a:t>
            </a:r>
            <a:r>
              <a:rPr lang="ru-RU" sz="1500" dirty="0"/>
              <a:t> </a:t>
            </a:r>
            <a:r>
              <a:rPr lang="ru-RU" sz="1500" dirty="0" err="1"/>
              <a:t>неточності</a:t>
            </a:r>
            <a:r>
              <a:rPr lang="ru-RU" sz="1500" dirty="0"/>
              <a:t>, </a:t>
            </a:r>
            <a:r>
              <a:rPr lang="ru-RU" sz="1500" dirty="0" err="1"/>
              <a:t>використовуючи</a:t>
            </a:r>
            <a:r>
              <a:rPr lang="ru-RU" sz="1500" dirty="0"/>
              <a:t> </a:t>
            </a:r>
            <a:r>
              <a:rPr lang="ru-RU" sz="1500" dirty="0" err="1"/>
              <a:t>такі</a:t>
            </a:r>
            <a:r>
              <a:rPr lang="ru-RU" sz="1500" dirty="0"/>
              <a:t> </a:t>
            </a:r>
            <a:r>
              <a:rPr lang="ru-RU" sz="1500" dirty="0" err="1"/>
              <a:t>вислови</a:t>
            </a:r>
            <a:r>
              <a:rPr lang="ru-RU" sz="1500" dirty="0"/>
              <a:t>:</a:t>
            </a:r>
          </a:p>
          <a:p>
            <a:r>
              <a:rPr lang="ru-RU" sz="1500" dirty="0"/>
              <a:t>• «тут … </a:t>
            </a:r>
            <a:r>
              <a:rPr lang="ru-RU" sz="1500" dirty="0" err="1"/>
              <a:t>було</a:t>
            </a:r>
            <a:r>
              <a:rPr lang="ru-RU" sz="1500" dirty="0"/>
              <a:t> не </a:t>
            </a:r>
            <a:r>
              <a:rPr lang="ru-RU" sz="1500" dirty="0" err="1"/>
              <a:t>зовсім</a:t>
            </a:r>
            <a:r>
              <a:rPr lang="ru-RU" sz="1500" dirty="0"/>
              <a:t> точно», «уточни», «</a:t>
            </a:r>
            <a:r>
              <a:rPr lang="ru-RU" sz="1500" dirty="0" err="1"/>
              <a:t>спробуй</a:t>
            </a:r>
            <a:r>
              <a:rPr lang="ru-RU" sz="1500" dirty="0"/>
              <a:t> </a:t>
            </a:r>
            <a:r>
              <a:rPr lang="ru-RU" sz="1500" dirty="0" err="1"/>
              <a:t>ще</a:t>
            </a:r>
            <a:r>
              <a:rPr lang="ru-RU" sz="1500" dirty="0"/>
              <a:t> раз», «</a:t>
            </a:r>
            <a:r>
              <a:rPr lang="ru-RU" sz="1500" dirty="0" err="1"/>
              <a:t>згадай</a:t>
            </a:r>
            <a:r>
              <a:rPr lang="ru-RU" sz="1500" dirty="0"/>
              <a:t>», «як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сказати</a:t>
            </a:r>
            <a:r>
              <a:rPr lang="ru-RU" sz="1500" dirty="0"/>
              <a:t> </a:t>
            </a:r>
            <a:r>
              <a:rPr lang="ru-RU" sz="1500" dirty="0" err="1"/>
              <a:t>по-іншому</a:t>
            </a:r>
            <a:r>
              <a:rPr lang="ru-RU" sz="1500" dirty="0"/>
              <a:t>»,«</a:t>
            </a:r>
            <a:r>
              <a:rPr lang="ru-RU" sz="1500" dirty="0" err="1"/>
              <a:t>ти</a:t>
            </a:r>
            <a:r>
              <a:rPr lang="ru-RU" sz="1500" dirty="0"/>
              <a:t> так </a:t>
            </a:r>
            <a:r>
              <a:rPr lang="ru-RU" sz="1500" dirty="0" err="1"/>
              <a:t>вважаєш</a:t>
            </a:r>
            <a:r>
              <a:rPr lang="ru-RU" sz="1500" dirty="0"/>
              <a:t>, а як </a:t>
            </a:r>
            <a:r>
              <a:rPr lang="ru-RU" sz="1500" dirty="0" err="1"/>
              <a:t>думають</a:t>
            </a:r>
            <a:r>
              <a:rPr lang="ru-RU" sz="1500" dirty="0"/>
              <a:t> </a:t>
            </a:r>
            <a:r>
              <a:rPr lang="ru-RU" sz="1500" dirty="0" err="1"/>
              <a:t>інші</a:t>
            </a:r>
            <a:r>
              <a:rPr lang="ru-RU" sz="1500" dirty="0"/>
              <a:t>»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ставимо</a:t>
            </a:r>
            <a:r>
              <a:rPr lang="ru-RU" sz="1500" dirty="0"/>
              <a:t> </a:t>
            </a:r>
            <a:r>
              <a:rPr lang="ru-RU" sz="1500" dirty="0" err="1"/>
              <a:t>уточнювальні</a:t>
            </a:r>
            <a:r>
              <a:rPr lang="ru-RU" sz="1500" dirty="0"/>
              <a:t> </a:t>
            </a:r>
            <a:r>
              <a:rPr lang="ru-RU" sz="1500" dirty="0" err="1"/>
              <a:t>питання</a:t>
            </a:r>
            <a:r>
              <a:rPr lang="ru-RU" sz="1500" dirty="0"/>
              <a:t>:</a:t>
            </a:r>
          </a:p>
          <a:p>
            <a:r>
              <a:rPr lang="ru-RU" sz="1500" dirty="0"/>
              <a:t>• «Як?», «</a:t>
            </a:r>
            <a:r>
              <a:rPr lang="ru-RU" sz="1500" dirty="0" err="1"/>
              <a:t>Яким</a:t>
            </a:r>
            <a:r>
              <a:rPr lang="ru-RU" sz="1500" dirty="0"/>
              <a:t> способом?»</a:t>
            </a:r>
          </a:p>
          <a:p>
            <a:r>
              <a:rPr lang="ru-RU" sz="1500" dirty="0"/>
              <a:t>• не </a:t>
            </a:r>
            <a:r>
              <a:rPr lang="ru-RU" sz="1500" dirty="0" err="1"/>
              <a:t>поспішаємо</a:t>
            </a:r>
            <a:r>
              <a:rPr lang="ru-RU" sz="1500" dirty="0"/>
              <a:t> </a:t>
            </a:r>
            <a:r>
              <a:rPr lang="ru-RU" sz="1500" dirty="0" err="1"/>
              <a:t>підказувати</a:t>
            </a:r>
            <a:r>
              <a:rPr lang="ru-RU" sz="1500" dirty="0"/>
              <a:t>, </a:t>
            </a:r>
            <a:r>
              <a:rPr lang="ru-RU" sz="1500" dirty="0" err="1"/>
              <a:t>даємо</a:t>
            </a:r>
            <a:r>
              <a:rPr lang="ru-RU" sz="1500" dirty="0"/>
              <a:t> </a:t>
            </a:r>
            <a:r>
              <a:rPr lang="ru-RU" sz="1500" dirty="0" err="1"/>
              <a:t>учневі</a:t>
            </a:r>
            <a:r>
              <a:rPr lang="ru-RU" sz="1500" dirty="0"/>
              <a:t> час </a:t>
            </a:r>
            <a:r>
              <a:rPr lang="ru-RU" sz="1500" dirty="0" err="1"/>
              <a:t>пoдумати</a:t>
            </a:r>
            <a:endParaRPr lang="ru-RU" sz="1500" dirty="0"/>
          </a:p>
          <a:p>
            <a:r>
              <a:rPr lang="ru-RU" sz="1500" dirty="0"/>
              <a:t>• </a:t>
            </a:r>
            <a:r>
              <a:rPr lang="ru-RU" sz="1500" dirty="0" err="1"/>
              <a:t>пропонуємо</a:t>
            </a:r>
            <a:r>
              <a:rPr lang="ru-RU" sz="1500" dirty="0"/>
              <a:t> </a:t>
            </a:r>
            <a:r>
              <a:rPr lang="ru-RU" sz="1500" dirty="0" err="1"/>
              <a:t>способи</a:t>
            </a:r>
            <a:r>
              <a:rPr lang="ru-RU" sz="1500" dirty="0"/>
              <a:t> </a:t>
            </a:r>
            <a:r>
              <a:rPr lang="ru-RU" sz="1500" dirty="0" err="1"/>
              <a:t>уникнення</a:t>
            </a:r>
            <a:r>
              <a:rPr lang="ru-RU" sz="1500" dirty="0"/>
              <a:t> </a:t>
            </a:r>
            <a:r>
              <a:rPr lang="ru-RU" sz="1500" dirty="0" err="1"/>
              <a:t>помилок</a:t>
            </a:r>
            <a:r>
              <a:rPr lang="ru-RU" sz="1500" dirty="0"/>
              <a:t> у </a:t>
            </a:r>
            <a:r>
              <a:rPr lang="ru-RU" sz="1500" dirty="0" err="1"/>
              <a:t>майбутньому</a:t>
            </a:r>
            <a:r>
              <a:rPr lang="ru-RU" sz="1500" dirty="0"/>
              <a:t>: </a:t>
            </a:r>
            <a:r>
              <a:rPr lang="ru-RU" sz="1500" dirty="0" err="1"/>
              <a:t>кажемо</a:t>
            </a:r>
            <a:r>
              <a:rPr lang="ru-RU" sz="1500" dirty="0"/>
              <a:t>, яке правило треба </a:t>
            </a:r>
            <a:r>
              <a:rPr lang="ru-RU" sz="1500" dirty="0" err="1"/>
              <a:t>повторити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прочитати</a:t>
            </a:r>
            <a:r>
              <a:rPr lang="ru-RU" sz="1500" dirty="0"/>
              <a:t> про…, </a:t>
            </a:r>
            <a:r>
              <a:rPr lang="ru-RU" sz="1500" dirty="0" err="1"/>
              <a:t>який</a:t>
            </a:r>
            <a:r>
              <a:rPr lang="ru-RU" sz="1500" dirty="0"/>
              <a:t> ролик </a:t>
            </a:r>
            <a:r>
              <a:rPr lang="ru-RU" sz="1500" dirty="0" err="1"/>
              <a:t>переглянути</a:t>
            </a:r>
            <a:r>
              <a:rPr lang="ru-RU" sz="1500" dirty="0"/>
              <a:t> про …</a:t>
            </a:r>
          </a:p>
          <a:p>
            <a:r>
              <a:rPr lang="ru-RU" sz="1500" dirty="0"/>
              <a:t>3</a:t>
            </a:r>
            <a:r>
              <a:rPr lang="ru-RU" sz="1500" b="1" i="1" dirty="0"/>
              <a:t>. </a:t>
            </a:r>
            <a:r>
              <a:rPr lang="ru-RU" sz="1500" b="1" i="1" dirty="0" err="1"/>
              <a:t>Якщо</a:t>
            </a:r>
            <a:r>
              <a:rPr lang="ru-RU" sz="1500" b="1" i="1" dirty="0"/>
              <a:t> </a:t>
            </a:r>
            <a:r>
              <a:rPr lang="ru-RU" sz="1500" b="1" i="1" dirty="0" err="1"/>
              <a:t>учень</a:t>
            </a:r>
            <a:r>
              <a:rPr lang="ru-RU" sz="1500" b="1" i="1" dirty="0"/>
              <a:t> </a:t>
            </a:r>
            <a:r>
              <a:rPr lang="ru-RU" sz="1500" b="1" i="1" dirty="0" err="1"/>
              <a:t>відповів</a:t>
            </a:r>
            <a:r>
              <a:rPr lang="ru-RU" sz="1500" b="1" i="1" dirty="0"/>
              <a:t> неправильно: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кажемо</a:t>
            </a:r>
            <a:r>
              <a:rPr lang="ru-RU" sz="1500" dirty="0"/>
              <a:t> «</a:t>
            </a:r>
            <a:r>
              <a:rPr lang="ru-RU" sz="1500" dirty="0" err="1"/>
              <a:t>ти</a:t>
            </a:r>
            <a:r>
              <a:rPr lang="ru-RU" sz="1500" dirty="0"/>
              <a:t> </a:t>
            </a:r>
            <a:r>
              <a:rPr lang="ru-RU" sz="1500" dirty="0" err="1"/>
              <a:t>був</a:t>
            </a:r>
            <a:r>
              <a:rPr lang="ru-RU" sz="1500" dirty="0"/>
              <a:t> на правильному шляху, коли…», «</a:t>
            </a:r>
            <a:r>
              <a:rPr lang="ru-RU" sz="1500" dirty="0" err="1"/>
              <a:t>ти</a:t>
            </a:r>
            <a:r>
              <a:rPr lang="ru-RU" sz="1500" dirty="0"/>
              <a:t> </a:t>
            </a:r>
            <a:r>
              <a:rPr lang="ru-RU" sz="1500" dirty="0" err="1"/>
              <a:t>міркував</a:t>
            </a:r>
            <a:r>
              <a:rPr lang="ru-RU" sz="1500" dirty="0"/>
              <a:t> у правильному </a:t>
            </a:r>
            <a:r>
              <a:rPr lang="ru-RU" sz="1500" dirty="0" err="1"/>
              <a:t>напрямку</a:t>
            </a:r>
            <a:r>
              <a:rPr lang="ru-RU" sz="1500" dirty="0"/>
              <a:t>, коли», «</a:t>
            </a:r>
            <a:r>
              <a:rPr lang="ru-RU" sz="1500" dirty="0" err="1"/>
              <a:t>ти</a:t>
            </a:r>
            <a:r>
              <a:rPr lang="ru-RU" sz="1500" dirty="0"/>
              <a:t> так </a:t>
            </a:r>
            <a:r>
              <a:rPr lang="ru-RU" sz="1500" dirty="0" err="1"/>
              <a:t>вважаєш</a:t>
            </a:r>
            <a:r>
              <a:rPr lang="ru-RU" sz="1500" dirty="0"/>
              <a:t>, а як </a:t>
            </a:r>
            <a:r>
              <a:rPr lang="ru-RU" sz="1500" dirty="0" err="1"/>
              <a:t>думають</a:t>
            </a:r>
            <a:r>
              <a:rPr lang="ru-RU" sz="1500" dirty="0"/>
              <a:t> </a:t>
            </a:r>
            <a:r>
              <a:rPr lang="ru-RU" sz="1500" dirty="0" err="1"/>
              <a:t>інші</a:t>
            </a:r>
            <a:r>
              <a:rPr lang="ru-RU" sz="1500" dirty="0"/>
              <a:t>»</a:t>
            </a:r>
          </a:p>
          <a:p>
            <a:r>
              <a:rPr lang="ru-RU" sz="1500" dirty="0"/>
              <a:t>• </a:t>
            </a:r>
            <a:r>
              <a:rPr lang="ru-RU" sz="1500" dirty="0" err="1"/>
              <a:t>пропонуємо</a:t>
            </a:r>
            <a:r>
              <a:rPr lang="ru-RU" sz="1500" dirty="0"/>
              <a:t> </a:t>
            </a:r>
            <a:r>
              <a:rPr lang="ru-RU" sz="1500" dirty="0" err="1"/>
              <a:t>способи</a:t>
            </a:r>
            <a:r>
              <a:rPr lang="ru-RU" sz="1500" dirty="0"/>
              <a:t> </a:t>
            </a:r>
            <a:r>
              <a:rPr lang="ru-RU" sz="1500" dirty="0" err="1"/>
              <a:t>уникнення</a:t>
            </a:r>
            <a:r>
              <a:rPr lang="ru-RU" sz="1500" dirty="0"/>
              <a:t> </a:t>
            </a:r>
            <a:r>
              <a:rPr lang="ru-RU" sz="1500" dirty="0" err="1"/>
              <a:t>помилок</a:t>
            </a:r>
            <a:r>
              <a:rPr lang="ru-RU" sz="1500" dirty="0"/>
              <a:t> у </a:t>
            </a:r>
            <a:r>
              <a:rPr lang="ru-RU" sz="1500" dirty="0" err="1"/>
              <a:t>майбутньому</a:t>
            </a:r>
            <a:r>
              <a:rPr lang="ru-RU" sz="1500" dirty="0"/>
              <a:t>: яке правило треба </a:t>
            </a:r>
            <a:r>
              <a:rPr lang="ru-RU" sz="1500" dirty="0" err="1"/>
              <a:t>повторити</a:t>
            </a:r>
            <a:r>
              <a:rPr lang="ru-RU" sz="1500" dirty="0"/>
              <a:t>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можна</a:t>
            </a:r>
            <a:r>
              <a:rPr lang="ru-RU" sz="1500" dirty="0"/>
              <a:t> </a:t>
            </a:r>
            <a:r>
              <a:rPr lang="ru-RU" sz="1500" dirty="0" err="1"/>
              <a:t>прочитати</a:t>
            </a:r>
            <a:r>
              <a:rPr lang="ru-RU" sz="1500" dirty="0"/>
              <a:t> про…, </a:t>
            </a:r>
            <a:r>
              <a:rPr lang="ru-RU" sz="1500" dirty="0" err="1"/>
              <a:t>який</a:t>
            </a:r>
            <a:r>
              <a:rPr lang="ru-RU" sz="1500" dirty="0"/>
              <a:t> ролик </a:t>
            </a:r>
            <a:r>
              <a:rPr lang="ru-RU" sz="1500" dirty="0" err="1"/>
              <a:t>переглянути</a:t>
            </a:r>
            <a:r>
              <a:rPr lang="ru-RU" sz="15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5833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413" y="1116121"/>
            <a:ext cx="68211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НЕ МОЖНА</a:t>
            </a:r>
          </a:p>
          <a:p>
            <a:r>
              <a:rPr lang="ru-RU" dirty="0"/>
              <a:t>• </a:t>
            </a:r>
            <a:r>
              <a:rPr lang="ru-RU" dirty="0" err="1"/>
              <a:t>Оцінювати</a:t>
            </a:r>
            <a:r>
              <a:rPr lang="ru-RU" dirty="0"/>
              <a:t> усну </a:t>
            </a:r>
            <a:r>
              <a:rPr lang="ru-RU" dirty="0" err="1"/>
              <a:t>відповідь</a:t>
            </a:r>
            <a:r>
              <a:rPr lang="ru-RU" dirty="0"/>
              <a:t> словами «добре - погано» </a:t>
            </a:r>
            <a:r>
              <a:rPr lang="ru-RU" dirty="0" err="1"/>
              <a:t>або</a:t>
            </a:r>
            <a:r>
              <a:rPr lang="ru-RU" dirty="0"/>
              <a:t> «правильно-неправильно»,   не </a:t>
            </a:r>
            <a:r>
              <a:rPr lang="ru-RU" dirty="0" err="1"/>
              <a:t>пояснюючи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сказав неправильно і </a:t>
            </a:r>
            <a:r>
              <a:rPr lang="ru-RU" dirty="0" err="1"/>
              <a:t>що</a:t>
            </a:r>
            <a:r>
              <a:rPr lang="ru-RU" dirty="0"/>
              <a:t> треба </a:t>
            </a:r>
            <a:r>
              <a:rPr lang="ru-RU" dirty="0" err="1"/>
              <a:t>зробити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правильно.</a:t>
            </a:r>
          </a:p>
          <a:p>
            <a:r>
              <a:rPr lang="ru-RU" dirty="0"/>
              <a:t>• </a:t>
            </a:r>
            <a:r>
              <a:rPr lang="ru-RU" dirty="0" err="1"/>
              <a:t>Казати</a:t>
            </a:r>
            <a:r>
              <a:rPr lang="ru-RU" dirty="0"/>
              <a:t> «неправильно» і зразу </a:t>
            </a:r>
            <a:r>
              <a:rPr lang="ru-RU" dirty="0" err="1"/>
              <a:t>запитувати</a:t>
            </a:r>
            <a:r>
              <a:rPr lang="ru-RU" dirty="0"/>
              <a:t>: «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, як правильно?»</a:t>
            </a:r>
          </a:p>
          <a:p>
            <a:r>
              <a:rPr lang="ru-RU" dirty="0"/>
              <a:t>• </a:t>
            </a:r>
            <a:r>
              <a:rPr lang="ru-RU" dirty="0" err="1"/>
              <a:t>Казати</a:t>
            </a:r>
            <a:r>
              <a:rPr lang="ru-RU" dirty="0"/>
              <a:t>: «От </a:t>
            </a:r>
            <a:r>
              <a:rPr lang="ru-RU" dirty="0" err="1"/>
              <a:t>ти</a:t>
            </a:r>
            <a:r>
              <a:rPr lang="ru-RU" dirty="0"/>
              <a:t> не </a:t>
            </a:r>
            <a:r>
              <a:rPr lang="ru-RU" dirty="0" err="1"/>
              <a:t>знаєш</a:t>
            </a:r>
            <a:r>
              <a:rPr lang="ru-RU" dirty="0"/>
              <a:t>, а [</a:t>
            </a:r>
            <a:r>
              <a:rPr lang="ru-RU" dirty="0" err="1"/>
              <a:t>Іринка</a:t>
            </a:r>
            <a:r>
              <a:rPr lang="ru-RU" dirty="0"/>
              <a:t>, Петрик, увесь </a:t>
            </a:r>
            <a:r>
              <a:rPr lang="ru-RU" dirty="0" err="1"/>
              <a:t>клас</a:t>
            </a:r>
            <a:r>
              <a:rPr lang="ru-RU" dirty="0"/>
              <a:t>] </a:t>
            </a:r>
            <a:r>
              <a:rPr lang="ru-RU" dirty="0" err="1"/>
              <a:t>знає</a:t>
            </a:r>
            <a:r>
              <a:rPr lang="ru-RU" dirty="0"/>
              <a:t>!»</a:t>
            </a:r>
          </a:p>
          <a:p>
            <a:r>
              <a:rPr lang="ru-RU" dirty="0"/>
              <a:t>•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учневі</a:t>
            </a:r>
            <a:r>
              <a:rPr lang="ru-RU" dirty="0"/>
              <a:t> 2-3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підряд</a:t>
            </a:r>
            <a:r>
              <a:rPr lang="ru-RU" dirty="0"/>
              <a:t>.</a:t>
            </a:r>
          </a:p>
          <a:p>
            <a:r>
              <a:rPr lang="ru-RU" dirty="0"/>
              <a:t>• </a:t>
            </a:r>
            <a:r>
              <a:rPr lang="ru-RU" dirty="0" err="1"/>
              <a:t>Вимагати</a:t>
            </a:r>
            <a:r>
              <a:rPr lang="ru-RU" dirty="0"/>
              <a:t> </a:t>
            </a:r>
            <a:r>
              <a:rPr lang="ru-RU" dirty="0" err="1"/>
              <a:t>негайної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, не </a:t>
            </a:r>
            <a:r>
              <a:rPr lang="ru-RU" dirty="0" err="1"/>
              <a:t>даючи</a:t>
            </a:r>
            <a:r>
              <a:rPr lang="ru-RU" dirty="0"/>
              <a:t> часу на </a:t>
            </a:r>
            <a:r>
              <a:rPr lang="ru-RU" dirty="0" err="1"/>
              <a:t>обдумування</a:t>
            </a:r>
            <a:r>
              <a:rPr lang="ru-RU" dirty="0"/>
              <a:t> (10-15 секунд).</a:t>
            </a:r>
          </a:p>
          <a:p>
            <a:r>
              <a:rPr lang="ru-RU" dirty="0"/>
              <a:t>• </a:t>
            </a:r>
            <a:r>
              <a:rPr lang="ru-RU" dirty="0" err="1"/>
              <a:t>Іронізувати</a:t>
            </a:r>
            <a:r>
              <a:rPr lang="ru-RU" dirty="0"/>
              <a:t>, </a:t>
            </a:r>
            <a:r>
              <a:rPr lang="ru-RU" dirty="0" err="1"/>
              <a:t>насміхатися</a:t>
            </a:r>
            <a:r>
              <a:rPr lang="ru-RU" dirty="0"/>
              <a:t>, </a:t>
            </a:r>
            <a:r>
              <a:rPr lang="ru-RU" dirty="0" err="1"/>
              <a:t>принижувати</a:t>
            </a:r>
            <a:r>
              <a:rPr lang="ru-RU" dirty="0"/>
              <a:t>…</a:t>
            </a:r>
          </a:p>
          <a:p>
            <a:endParaRPr lang="ru-RU" dirty="0"/>
          </a:p>
          <a:p>
            <a:pPr algn="ctr"/>
            <a:r>
              <a:rPr lang="ru-RU" b="1" dirty="0"/>
              <a:t>НЕ БАЖАНО</a:t>
            </a:r>
          </a:p>
          <a:p>
            <a:r>
              <a:rPr lang="ru-RU" dirty="0"/>
              <a:t>•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закриті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Запитувати</a:t>
            </a:r>
            <a:r>
              <a:rPr lang="ru-RU" dirty="0"/>
              <a:t>: «У кого є </a:t>
            </a:r>
            <a:r>
              <a:rPr lang="ru-RU" dirty="0" err="1"/>
              <a:t>запитання</a:t>
            </a:r>
            <a:r>
              <a:rPr lang="ru-RU" dirty="0"/>
              <a:t>?» (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сазати</a:t>
            </a:r>
            <a:r>
              <a:rPr lang="ru-RU" dirty="0"/>
              <a:t> : «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запитання</a:t>
            </a:r>
            <a:r>
              <a:rPr lang="ru-RU" dirty="0"/>
              <a:t>?») </a:t>
            </a:r>
            <a:r>
              <a:rPr lang="ru-RU" dirty="0" err="1"/>
              <a:t>Уживати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«Так…, але…»</a:t>
            </a:r>
          </a:p>
        </p:txBody>
      </p:sp>
    </p:spTree>
    <p:extLst>
      <p:ext uri="{BB962C8B-B14F-4D97-AF65-F5344CB8AC3E}">
        <p14:creationId xmlns:p14="http://schemas.microsoft.com/office/powerpoint/2010/main" val="2408092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717"/>
          <a:stretch/>
        </p:blipFill>
        <p:spPr>
          <a:xfrm>
            <a:off x="118242" y="905535"/>
            <a:ext cx="3863764" cy="2056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4" y="3418904"/>
            <a:ext cx="1299443" cy="18741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1746" r="44300"/>
          <a:stretch/>
        </p:blipFill>
        <p:spPr>
          <a:xfrm>
            <a:off x="7140266" y="3251971"/>
            <a:ext cx="1883980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084" y="1145263"/>
            <a:ext cx="4897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dirty="0">
                <a:solidFill>
                  <a:srgbClr val="002060"/>
                </a:solidFill>
              </a:rPr>
              <a:t>Дотримання академічної доброчесності педагогічними працівниками та здобувачами освіти в умовах дистанційного навчання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1170" y="3354039"/>
            <a:ext cx="1901564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350" dirty="0"/>
              <a:t> Контроль за </a:t>
            </a:r>
            <a:r>
              <a:rPr lang="uk-UA" sz="1350" dirty="0"/>
              <a:t>дотриманням академічної доброчесності здобувачами освіти</a:t>
            </a:r>
          </a:p>
          <a:p>
            <a:pPr>
              <a:buFont typeface="Wingdings" pitchFamily="2" charset="2"/>
              <a:buChar char="§"/>
            </a:pPr>
            <a:endParaRPr lang="uk-UA" sz="1350" dirty="0"/>
          </a:p>
          <a:p>
            <a:pPr>
              <a:buFont typeface="Wingdings" pitchFamily="2" charset="2"/>
              <a:buChar char="§"/>
            </a:pPr>
            <a:r>
              <a:rPr lang="uk-UA" sz="1350" dirty="0"/>
              <a:t> Об'єктивне оцінювання результатів навчання.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3032" y="3594221"/>
            <a:ext cx="1736936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350" dirty="0"/>
              <a:t> </a:t>
            </a:r>
            <a:r>
              <a:rPr lang="uk-UA" sz="1350" dirty="0"/>
              <a:t>Самостійне виконання навчальних завдань, завдань поточного та підсумкового контролю результатів навчання</a:t>
            </a:r>
          </a:p>
        </p:txBody>
      </p:sp>
      <p:sp>
        <p:nvSpPr>
          <p:cNvPr id="9" name="Стрелка вправо 8"/>
          <p:cNvSpPr/>
          <p:nvPr/>
        </p:nvSpPr>
        <p:spPr>
          <a:xfrm rot="21026194">
            <a:off x="1558904" y="3863255"/>
            <a:ext cx="661234" cy="21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Стрелка вправо 9"/>
          <p:cNvSpPr/>
          <p:nvPr/>
        </p:nvSpPr>
        <p:spPr>
          <a:xfrm rot="845714">
            <a:off x="1556064" y="4596815"/>
            <a:ext cx="661234" cy="211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295427">
            <a:off x="6565709" y="4016347"/>
            <a:ext cx="681287" cy="2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3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8976" y="1189493"/>
            <a:ext cx="5139542" cy="4558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/>
              <a:t>Отже</a:t>
            </a:r>
            <a:r>
              <a:rPr lang="uk-UA" dirty="0"/>
              <a:t>, </a:t>
            </a:r>
            <a:r>
              <a:rPr lang="uk-UA" b="1" i="1" dirty="0">
                <a:solidFill>
                  <a:srgbClr val="002060"/>
                </a:solidFill>
              </a:rPr>
              <a:t>жоден метод оцінювання не є досконалим з погляду всіх принципів і не може відповідати потребам кожного учня і вчителя.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002060"/>
                </a:solidFill>
              </a:rPr>
              <a:t>Тому вибір методів оцінювання — це завжди пошук балансу між їх перевагами і недоліками з урахуванням ресурсів, доступних для організації й проведення оцінювання.</a:t>
            </a:r>
            <a:endParaRPr lang="ru-RU" b="1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578" name="AutoShape 2" descr="Уряд запустив освітній серіал про дистанційне навчання - Останні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4580" name="AutoShape 4" descr="Уряд запустив освітній серіал про дистанційне навчання - Останні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4582" name="AutoShape 6" descr="Уряд запустив освітній серіал про дистанційне навчання - Останні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24584" name="AutoShape 8" descr="Уряд запустив освітній серіал про дистанційне навчання - Останні ...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344723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26503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2023/2024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5226B7DA-1AC0-4841-BA80-034D173E43AD}"/>
              </a:ext>
            </a:extLst>
          </p:cNvPr>
          <p:cNvSpPr/>
          <p:nvPr/>
        </p:nvSpPr>
        <p:spPr>
          <a:xfrm>
            <a:off x="1750343" y="620688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Закони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«Про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освіту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«Про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повну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загальну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середню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освіту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B446A1B2-66A0-4067-B40A-53A4BA30BC1A}"/>
              </a:ext>
            </a:extLst>
          </p:cNvPr>
          <p:cNvSpPr/>
          <p:nvPr/>
        </p:nvSpPr>
        <p:spPr>
          <a:xfrm>
            <a:off x="1704974" y="1268760"/>
            <a:ext cx="742568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Державні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стандарти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повної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в 7 – 9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   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23 листопада 2011 року No1392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);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рівні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профільної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(в 10 – 11/12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 –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sz="1300" b="0" i="0" u="sng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sz="13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23 листопада 2011 р. №</a:t>
            </a:r>
            <a:r>
              <a:rPr kumimoji="0" lang="en-US" sz="13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1392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)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Типові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освітні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програми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для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закладів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 7-9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Типової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програми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закладів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загальної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середньої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 ІІ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ступеня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затвердженої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наказом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Міністерства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і науки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України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20.04. 2018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№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40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5)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рівні профільної середньої освіти </a:t>
            </a:r>
            <a:r>
              <a:rPr kumimoji="0" lang="uk-UA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Типової освітньої програми закладів середньої загальної освіти ІІІ ступеня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(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затвердженої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наказом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МОНу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20.04.2018 №408 у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редакції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наказу МОН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від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28.11.2019 №1493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зі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змінами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      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Накази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Міністерства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і науки </a:t>
            </a:r>
            <a:r>
              <a:rPr kumimoji="0" lang="ru-RU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8"/>
              </a:rPr>
              <a:t>від 07 червня 2023 р. № 705 «Про проведення всеукраїнського конкурсу «Учитель року-2024″»</a:t>
            </a:r>
            <a:endParaRPr lang="uk-UA" sz="13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9"/>
              </a:rPr>
              <a:t>від 15.05.2023 № 563 «Про затвердження методичних рекомендацій щодо окремих питань здобуття освіти в закладах загальної середньої освіти в умовах воєнного стану в Україні</a:t>
            </a:r>
            <a:r>
              <a:rPr lang="uk-UA" sz="1300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10"/>
              </a:rPr>
              <a:t>від 09.09.2022 р. № 805 «Про затвердження Положення про атестацію педагогічних працівників»</a:t>
            </a:r>
            <a:endParaRPr lang="uk-UA" sz="13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11"/>
              </a:rPr>
              <a:t>від 08 серпня 2022 року № 707 «Про затвердження Інструкції з ведення ділової документації у закладах загальної середньої освіти в електронній формі»</a:t>
            </a:r>
            <a:endParaRPr lang="uk-UA" sz="13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 defTabSz="685800">
              <a:buFont typeface="Wingdings" panose="05000000000000000000" pitchFamily="2" charset="2"/>
              <a:buChar char="Ø"/>
              <a:defRPr/>
            </a:pPr>
            <a:r>
              <a:rPr lang="ru-RU" sz="1300" dirty="0">
                <a:solidFill>
                  <a:srgbClr val="016E01">
                    <a:lumMod val="75000"/>
                  </a:srgbClr>
                </a:solidFill>
                <a:cs typeface="Arial" panose="020B0604020202020204" pitchFamily="34" charset="0"/>
              </a:rPr>
              <a:t>   </a:t>
            </a:r>
            <a:r>
              <a:rPr lang="uk-UA" sz="130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 01.04.2022 №289 «Про затвердження методичних рекомендацій щодо оцінювання навчальних досягнень учнів 5-6 класів, які здобувають освіту відповідно до нового Державного стандарту базової середньої освіти»</a:t>
            </a:r>
            <a:endParaRPr lang="uk-UA" sz="1300" dirty="0">
              <a:solidFill>
                <a:schemeClr val="accent2"/>
              </a:solidFill>
            </a:endParaRPr>
          </a:p>
          <a:p>
            <a:pPr marL="285750" indent="-285750" defTabSz="685800">
              <a:buFont typeface="Wingdings" panose="05000000000000000000" pitchFamily="2" charset="2"/>
              <a:buChar char="Ø"/>
              <a:defRPr/>
            </a:pPr>
            <a:r>
              <a:rPr lang="uk-UA" sz="1300" dirty="0">
                <a:solidFill>
                  <a:srgbClr val="00B05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від 8 вересня 2020 року №1115 і зареєстровано в Міністерстві юстиції 28 вересня 2020 року за №941/35224 «Деякі питання організації дистанційного навчання</a:t>
            </a:r>
            <a:r>
              <a:rPr lang="uk-UA" sz="1300" dirty="0">
                <a:solidFill>
                  <a:srgbClr val="00B050"/>
                </a:solidFill>
              </a:rPr>
              <a:t>»</a:t>
            </a:r>
            <a:r>
              <a:rPr lang="ru-RU" sz="1300" dirty="0">
                <a:solidFill>
                  <a:srgbClr val="00B050"/>
                </a:solidFill>
                <a:cs typeface="Arial" panose="020B0604020202020204" pitchFamily="34" charset="0"/>
              </a:rPr>
              <a:t>                                           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9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35591"/>
              </p:ext>
            </p:extLst>
          </p:nvPr>
        </p:nvGraphicFramePr>
        <p:xfrm>
          <a:off x="2877424" y="1574053"/>
          <a:ext cx="4536140" cy="43310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268">
                <a:tc>
                  <a:txBody>
                    <a:bodyPr/>
                    <a:lstStyle/>
                    <a:p>
                      <a:pPr marL="54102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Дистанційне</a:t>
                      </a:r>
                      <a:r>
                        <a:rPr sz="1400" b="1" spc="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навчання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під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час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воєнного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стану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01">
                <a:tc>
                  <a:txBody>
                    <a:bodyPr/>
                    <a:lstStyle/>
                    <a:p>
                      <a:pPr marL="6858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Основна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причина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збереження</a:t>
                      </a:r>
                      <a:r>
                        <a:rPr sz="12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життя</a:t>
                      </a: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здоров’я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980" marR="88265" indent="3136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(основним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під час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навчання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є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досягнення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певних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результатів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з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предмету,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психологічно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підтримати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дітей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і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відволікти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їх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від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воєнних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дій)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725">
                <a:tc>
                  <a:txBody>
                    <a:bodyPr/>
                    <a:lstStyle/>
                    <a:p>
                      <a:pPr marL="359410" marR="3549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Учителі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надають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психологічну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підтримку,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використовують </a:t>
                      </a:r>
                      <a:r>
                        <a:rPr sz="12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техніки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врегулювання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емоційного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стану,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наголошують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правилах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техніки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безпеки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під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час повітряних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тривог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52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68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Переважає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асинхронний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режим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проведення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уроків,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7155" marR="901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потреба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дублюванні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вивченого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навчального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матеріалу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під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час </a:t>
                      </a:r>
                      <a:r>
                        <a:rPr sz="12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відеоуроків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та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консультацій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688">
                <a:tc>
                  <a:txBody>
                    <a:bodyPr/>
                    <a:lstStyle/>
                    <a:p>
                      <a:pPr marL="1755775" marR="439420" indent="-13093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Навчання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переважно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допомогою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переносного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гаджету </a:t>
                      </a:r>
                      <a:r>
                        <a:rPr sz="12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(смартфон,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планшет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тощо)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0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Є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розклад уроків,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проте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він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може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бути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гнучкий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4480" marR="2806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(змінюється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залежності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від територіального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перебування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учасників </a:t>
                      </a:r>
                      <a:r>
                        <a:rPr sz="11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освітнього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процесу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і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наявності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оголошень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«Повітряна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тривога!»)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688">
                <a:tc>
                  <a:txBody>
                    <a:bodyPr/>
                    <a:lstStyle/>
                    <a:p>
                      <a:pPr marL="2613660" marR="401320" indent="-22040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Зменшення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навчального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навантаження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під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 err="1">
                          <a:latin typeface="Times New Roman"/>
                          <a:cs typeface="Times New Roman"/>
                        </a:rPr>
                        <a:t>час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uk-UA" sz="1200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0" dirty="0" err="1">
                          <a:latin typeface="Times New Roman"/>
                          <a:cs typeface="Times New Roman"/>
                        </a:rPr>
                        <a:t>омашньої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роботи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00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51">
                <a:tc>
                  <a:txBody>
                    <a:bodyPr/>
                    <a:lstStyle/>
                    <a:p>
                      <a:pPr marL="2424430" marR="520065" indent="-18973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Учні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та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вчителі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можуть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знаходитися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в різних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життєвих </a:t>
                      </a:r>
                      <a:r>
                        <a:rPr sz="12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обставинах</a:t>
                      </a: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241" y="824655"/>
            <a:ext cx="6801422" cy="60294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6736" y="929197"/>
            <a:ext cx="6016466" cy="39385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37148" algn="ctr">
              <a:lnSpc>
                <a:spcPts val="1454"/>
              </a:lnSpc>
              <a:spcBef>
                <a:spcPts val="71"/>
              </a:spcBef>
            </a:pPr>
            <a:r>
              <a:rPr sz="1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ДИСТАНЦІЙН</a:t>
            </a:r>
            <a:r>
              <a:rPr lang="uk-UA" sz="14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Е </a:t>
            </a:r>
            <a:r>
              <a:rPr sz="1400" b="1" spc="-11" dirty="0">
                <a:solidFill>
                  <a:srgbClr val="1F3863"/>
                </a:solidFill>
                <a:latin typeface="Times New Roman"/>
                <a:cs typeface="Times New Roman"/>
              </a:rPr>
              <a:t>НАВЧАННЯ,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454"/>
              </a:lnSpc>
            </a:pPr>
            <a:r>
              <a:rPr sz="1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СПРИЧИНЕН</a:t>
            </a:r>
            <a:r>
              <a:rPr lang="uk-UA" sz="1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Е </a:t>
            </a:r>
            <a:r>
              <a:rPr lang="uk-UA" sz="1400" b="1" spc="-4" dirty="0">
                <a:solidFill>
                  <a:srgbClr val="1F3863"/>
                </a:solidFill>
                <a:latin typeface="Times New Roman"/>
                <a:cs typeface="Times New Roman"/>
              </a:rPr>
              <a:t>ВОЄННИМ</a:t>
            </a:r>
            <a:r>
              <a:rPr sz="1400" b="1" spc="-8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400" b="1" spc="-19" dirty="0">
                <a:solidFill>
                  <a:srgbClr val="1F3863"/>
                </a:solidFill>
                <a:latin typeface="Times New Roman"/>
                <a:cs typeface="Times New Roman"/>
              </a:rPr>
              <a:t>СТАНОМ</a:t>
            </a:r>
            <a:r>
              <a:rPr sz="1400" b="1" spc="4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1400" b="1" spc="-4" dirty="0">
                <a:solidFill>
                  <a:srgbClr val="1F3863"/>
                </a:solidFill>
                <a:latin typeface="Times New Roman"/>
                <a:cs typeface="Times New Roman"/>
              </a:rPr>
              <a:t>У </a:t>
            </a:r>
            <a:r>
              <a:rPr sz="1400" b="1" spc="-34" dirty="0">
                <a:solidFill>
                  <a:srgbClr val="1F3863"/>
                </a:solidFill>
                <a:latin typeface="Times New Roman"/>
                <a:cs typeface="Times New Roman"/>
              </a:rPr>
              <a:t>КРАЇНІ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0141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6536" y="841217"/>
            <a:ext cx="7217474" cy="601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10808" y="911594"/>
            <a:ext cx="6692741" cy="39385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lnSpc>
                <a:spcPts val="1454"/>
              </a:lnSpc>
              <a:spcBef>
                <a:spcPts val="71"/>
              </a:spcBef>
            </a:pPr>
            <a:r>
              <a:rPr sz="1400" b="1" spc="-11" dirty="0">
                <a:solidFill>
                  <a:srgbClr val="2E5496"/>
                </a:solidFill>
                <a:latin typeface="Arial"/>
                <a:cs typeface="Arial"/>
              </a:rPr>
              <a:t>Психологічний</a:t>
            </a:r>
            <a:r>
              <a:rPr sz="1400" b="1" spc="11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2E5496"/>
                </a:solidFill>
                <a:latin typeface="Arial"/>
                <a:cs typeface="Arial"/>
              </a:rPr>
              <a:t>супровід</a:t>
            </a:r>
            <a:r>
              <a:rPr sz="1400" b="1" spc="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2E5496"/>
                </a:solidFill>
                <a:latin typeface="Arial"/>
                <a:cs typeface="Arial"/>
              </a:rPr>
              <a:t>учасників</a:t>
            </a:r>
            <a:r>
              <a:rPr sz="1400" b="1" spc="3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-11" dirty="0">
                <a:solidFill>
                  <a:srgbClr val="2E5496"/>
                </a:solidFill>
                <a:latin typeface="Arial"/>
                <a:cs typeface="Arial"/>
              </a:rPr>
              <a:t>освітнього</a:t>
            </a:r>
            <a:r>
              <a:rPr sz="1400" b="1" spc="19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2E5496"/>
                </a:solidFill>
                <a:latin typeface="Arial"/>
                <a:cs typeface="Arial"/>
              </a:rPr>
              <a:t>процесу</a:t>
            </a:r>
            <a:r>
              <a:rPr sz="1400" b="1" spc="26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-4" dirty="0">
                <a:solidFill>
                  <a:srgbClr val="2E5496"/>
                </a:solidFill>
                <a:latin typeface="Arial"/>
                <a:cs typeface="Arial"/>
              </a:rPr>
              <a:t>в </a:t>
            </a:r>
            <a:r>
              <a:rPr sz="1400" b="1" spc="-15" dirty="0">
                <a:solidFill>
                  <a:srgbClr val="2E5496"/>
                </a:solidFill>
                <a:latin typeface="Arial"/>
                <a:cs typeface="Arial"/>
              </a:rPr>
              <a:t>умовах</a:t>
            </a:r>
            <a:r>
              <a:rPr sz="1400" b="1" spc="34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1400" b="1" spc="-8" dirty="0">
                <a:solidFill>
                  <a:srgbClr val="2E5496"/>
                </a:solidFill>
                <a:latin typeface="Arial"/>
                <a:cs typeface="Arial"/>
              </a:rPr>
              <a:t>воєнного</a:t>
            </a:r>
            <a:endParaRPr sz="1400" dirty="0">
              <a:latin typeface="Arial"/>
              <a:cs typeface="Arial"/>
            </a:endParaRPr>
          </a:p>
          <a:p>
            <a:pPr marL="4286" algn="ctr">
              <a:lnSpc>
                <a:spcPts val="1454"/>
              </a:lnSpc>
            </a:pPr>
            <a:r>
              <a:rPr sz="1400" b="1" spc="-8" dirty="0">
                <a:solidFill>
                  <a:srgbClr val="2E5496"/>
                </a:solidFill>
                <a:latin typeface="Arial"/>
                <a:cs typeface="Arial"/>
              </a:rPr>
              <a:t>стану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9375" y="3694167"/>
            <a:ext cx="1711867" cy="114128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180903" y="1597223"/>
            <a:ext cx="5559132" cy="2371982"/>
            <a:chOff x="3512820" y="1353350"/>
            <a:chExt cx="8679179" cy="3162642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2820" y="1353350"/>
              <a:ext cx="5926835" cy="11020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892" y="1548384"/>
              <a:ext cx="5356860" cy="5318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2820" y="1851710"/>
              <a:ext cx="2909316" cy="10013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7892" y="2046732"/>
              <a:ext cx="2339340" cy="4312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52160" y="1816658"/>
              <a:ext cx="3587622" cy="9222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7232" y="2011680"/>
              <a:ext cx="3017519" cy="3520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52160" y="2168588"/>
              <a:ext cx="4197095" cy="862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47232" y="2363724"/>
              <a:ext cx="3627119" cy="2926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52160" y="2461260"/>
              <a:ext cx="4715255" cy="8961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47232" y="2656332"/>
              <a:ext cx="4145279" cy="3261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41052" y="3224809"/>
              <a:ext cx="2250947" cy="11170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05444" y="3782555"/>
              <a:ext cx="3686555" cy="73343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427350" y="4069842"/>
            <a:ext cx="1280160" cy="3481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100" u="sng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16"/>
              </a:rPr>
              <a:t>https://cutt.ly/mHUffbh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60771" y="3100240"/>
            <a:ext cx="1678092" cy="1793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100" u="sng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17"/>
              </a:rPr>
              <a:t>https://cutt.ly/1HUfO9a</a:t>
            </a:r>
            <a:endParaRPr sz="1100" dirty="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45554" y="1408099"/>
            <a:ext cx="6110423" cy="4415346"/>
            <a:chOff x="0" y="1141475"/>
            <a:chExt cx="6057897" cy="5452732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39" y="1269491"/>
              <a:ext cx="2670175" cy="1810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8411" y="1464563"/>
              <a:ext cx="2100072" cy="12405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8411" y="1141475"/>
              <a:ext cx="1373124" cy="3764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339" y="2510027"/>
              <a:ext cx="5568696" cy="211061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8411" y="2705100"/>
              <a:ext cx="4998720" cy="15407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07368" y="4413516"/>
              <a:ext cx="1524830" cy="21381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36363" y="4876674"/>
              <a:ext cx="1621534" cy="15681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4474451"/>
              <a:ext cx="2717291" cy="21197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244" y="4669535"/>
              <a:ext cx="1744584" cy="1549908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496118" y="5574126"/>
            <a:ext cx="3339846" cy="237566"/>
          </a:xfrm>
          <a:prstGeom prst="rect">
            <a:avLst/>
          </a:prstGeom>
        </p:spPr>
        <p:txBody>
          <a:bodyPr vert="horz" wrap="square" lIns="0" tIns="67628" rIns="0" bIns="0" rtlCol="0">
            <a:spAutoFit/>
          </a:bodyPr>
          <a:lstStyle/>
          <a:p>
            <a:pPr marL="9525">
              <a:spcBef>
                <a:spcPts val="533"/>
              </a:spcBef>
            </a:pPr>
            <a:r>
              <a:rPr sz="1100" u="sng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7"/>
              </a:rPr>
              <a:t>https://cutt.ly/EHUEGEx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42534" y="5692910"/>
            <a:ext cx="39401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12094">
              <a:spcBef>
                <a:spcPts val="461"/>
              </a:spcBef>
            </a:pPr>
            <a:r>
              <a:rPr lang="en-US" sz="1200" u="sng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8"/>
              </a:rPr>
              <a:t>https://cutt.ly/KHUhlq6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2994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хімія\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23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678" y="6134201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latin typeface="Arial MT"/>
                <a:cs typeface="Arial MT"/>
              </a:rPr>
              <a:t>36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4200" y="89238"/>
            <a:ext cx="855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/>
              <a:t>Професійна діяльність вчителя включає багато різноманітних функцій. А через реалії війни функціонал роботи ще більш розширився. Які нюанси організації освітнього процесу варто врахувати педагогам, чому слід приділити окрему увагу?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8772" y="1456123"/>
            <a:ext cx="767915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Реалізація Держстандарту</a:t>
            </a:r>
          </a:p>
          <a:p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Державного стандарту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</a:p>
          <a:p>
            <a:r>
              <a:rPr lang="ru-RU" dirty="0" err="1"/>
              <a:t>світи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ґрунтовного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 </a:t>
            </a:r>
            <a:r>
              <a:rPr lang="ru-RU" dirty="0" err="1"/>
              <a:t>нормативних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</a:p>
          <a:p>
            <a:r>
              <a:rPr lang="ru-RU" dirty="0"/>
              <a:t>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дієвих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мотивуватимуть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</a:t>
            </a:r>
          </a:p>
          <a:p>
            <a:r>
              <a:rPr lang="ru-RU" dirty="0"/>
              <a:t>до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68828" y="3142279"/>
            <a:ext cx="7360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B050"/>
                </a:solidFill>
              </a:rPr>
              <a:t>Виконання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навчального</a:t>
            </a:r>
            <a:r>
              <a:rPr lang="ru-RU" b="1" dirty="0">
                <a:solidFill>
                  <a:srgbClr val="00B050"/>
                </a:solidFill>
              </a:rPr>
              <a:t> плану</a:t>
            </a:r>
          </a:p>
          <a:p>
            <a:r>
              <a:rPr lang="ru-RU" dirty="0" err="1"/>
              <a:t>Із</a:t>
            </a:r>
            <a:r>
              <a:rPr lang="ru-RU" dirty="0"/>
              <a:t> 2023/2024 </a:t>
            </a:r>
            <a:r>
              <a:rPr lang="ru-RU" dirty="0" err="1"/>
              <a:t>навчального</a:t>
            </a:r>
            <a:r>
              <a:rPr lang="ru-RU" dirty="0"/>
              <a:t> року 6-ті </a:t>
            </a:r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працюватимуть</a:t>
            </a:r>
            <a:r>
              <a:rPr lang="ru-RU" dirty="0"/>
              <a:t> за новою Типовою </a:t>
            </a:r>
            <a:r>
              <a:rPr lang="ru-RU" dirty="0" err="1"/>
              <a:t>освітньою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документом </a:t>
            </a:r>
            <a:r>
              <a:rPr lang="ru-RU" dirty="0" err="1"/>
              <a:t>окреслено</a:t>
            </a:r>
            <a:r>
              <a:rPr lang="ru-RU" dirty="0"/>
              <a:t> </a:t>
            </a:r>
            <a:r>
              <a:rPr lang="ru-RU" dirty="0" err="1"/>
              <a:t>обов’язкові</a:t>
            </a:r>
            <a:r>
              <a:rPr lang="ru-RU" dirty="0"/>
              <a:t> та </a:t>
            </a:r>
            <a:r>
              <a:rPr lang="ru-RU" dirty="0" err="1"/>
              <a:t>рекомендовані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розроблення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шкільних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сформовано </a:t>
            </a:r>
            <a:r>
              <a:rPr lang="ru-RU" dirty="0" err="1"/>
              <a:t>варіанти</a:t>
            </a:r>
            <a:r>
              <a:rPr lang="ru-RU" dirty="0"/>
              <a:t> </a:t>
            </a:r>
            <a:r>
              <a:rPr lang="ru-RU" dirty="0" err="1"/>
              <a:t>типових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та </a:t>
            </a:r>
            <a:r>
              <a:rPr lang="ru-RU" dirty="0" err="1"/>
              <a:t>затверджено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модельних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0603" y="5335425"/>
            <a:ext cx="7537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B050"/>
                </a:solidFill>
              </a:rPr>
              <a:t>Планування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роботи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 err="1"/>
              <a:t>Яким</a:t>
            </a:r>
            <a:r>
              <a:rPr lang="ru-RU" dirty="0"/>
              <a:t> буде формат </a:t>
            </a:r>
            <a:r>
              <a:rPr lang="ru-RU" dirty="0" err="1"/>
              <a:t>навчання</a:t>
            </a:r>
            <a:r>
              <a:rPr lang="ru-RU" dirty="0"/>
              <a:t> у новому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? </a:t>
            </a:r>
            <a:r>
              <a:rPr lang="ru-RU" dirty="0" err="1"/>
              <a:t>Дистанційним</a:t>
            </a:r>
            <a:r>
              <a:rPr lang="ru-RU" dirty="0"/>
              <a:t>, </a:t>
            </a:r>
            <a:r>
              <a:rPr lang="ru-RU" dirty="0" err="1"/>
              <a:t>змішаним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очним</a:t>
            </a:r>
            <a:r>
              <a:rPr lang="ru-RU" dirty="0"/>
              <a:t>? Все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безпекової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554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9901" y="219769"/>
            <a:ext cx="7950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Забезпечення безперервності здобуття освіти дітей</a:t>
            </a:r>
          </a:p>
          <a:p>
            <a:pPr algn="just"/>
            <a:r>
              <a:rPr lang="uk-UA" dirty="0"/>
              <a:t>Через бойові дії на території нашої країни т кількість учнів, які позбавлені можливості навчатись у звичному форматі, значно збільшилась. Тож здобуття освіти школярів за індивідуальною формою набуло надзвичайної актуальності.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71274" y="1535124"/>
            <a:ext cx="7548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Інклюзивне навчання</a:t>
            </a:r>
          </a:p>
          <a:p>
            <a:pPr algn="just"/>
            <a:r>
              <a:rPr lang="uk-UA" dirty="0"/>
              <a:t>Інклюзивне навчання є особливою системою надання освітніх послуг, яка потребує від освітян створення належних умов, що сприяють розвитку особистості та інтеграції учнів із ООП у соціумі.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1578" y="5182276"/>
            <a:ext cx="7387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Формування академічної доброчесності учнів</a:t>
            </a:r>
          </a:p>
          <a:p>
            <a:r>
              <a:rPr lang="uk-UA" dirty="0"/>
              <a:t>Забезпечення академічної доброчесності у сфері загальної середньої освіти регламентується ст.42 Закону України «Про освіту», </a:t>
            </a:r>
            <a:r>
              <a:rPr lang="uk-UA" dirty="0" err="1"/>
              <a:t>ст</a:t>
            </a:r>
            <a:r>
              <a:rPr lang="uk-UA" dirty="0"/>
              <a:t> 43. Закону України «Про повну загальну середню освіту»</a:t>
            </a: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30A9A88D-B1A3-42A8-8831-8BBBDE4DF01E}"/>
              </a:ext>
            </a:extLst>
          </p:cNvPr>
          <p:cNvSpPr/>
          <p:nvPr/>
        </p:nvSpPr>
        <p:spPr>
          <a:xfrm>
            <a:off x="1172128" y="3106885"/>
            <a:ext cx="776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Оцінювання навчальних досягнень учнів</a:t>
            </a:r>
          </a:p>
          <a:p>
            <a:r>
              <a:rPr lang="uk-UA" dirty="0"/>
              <a:t>Оцінювання результатів навчання учнів 6-х класів має бути зорієнтованим на очікувані групи результатів навчання учнів відповідної освітньої галузі Держстандарту, а критерії – відповідати навчальній програмі, бути конкретизовані в освітній програмі закладу освіти. А ще оцінювання має не лише перевірити знання школярів, а й стимулювати їх до  подальших досягнень. </a:t>
            </a:r>
          </a:p>
        </p:txBody>
      </p:sp>
    </p:spTree>
    <p:extLst>
      <p:ext uri="{BB962C8B-B14F-4D97-AF65-F5344CB8AC3E}">
        <p14:creationId xmlns:p14="http://schemas.microsoft.com/office/powerpoint/2010/main" val="452749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9918" y="108805"/>
            <a:ext cx="78240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Підвищення якості уроку</a:t>
            </a:r>
          </a:p>
          <a:p>
            <a:r>
              <a:rPr lang="uk-UA" dirty="0"/>
              <a:t>Ефективність уроку залежить від багатьох факторів, критеріїв і показників. Серед них – використання різноманітних методів і прийомів для забезпечення належного засвоєння матеріалу та розвитку різних типів мислення учнів, визначення чіткої мети та критеріїв оцінювання, організація конструктивної взаємодії, яка розвиває їхню ініціативність та впевненість. І цей перелік можна продовжувати та продовжувати.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0945" y="3657250"/>
            <a:ext cx="828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Психологічна підтримка учасникам освітнього процесу</a:t>
            </a:r>
          </a:p>
          <a:p>
            <a:r>
              <a:rPr lang="uk-UA" dirty="0"/>
              <a:t>Вдосконалення </a:t>
            </a:r>
            <a:r>
              <a:rPr lang="uk-UA" dirty="0" err="1"/>
              <a:t>компетенцій</a:t>
            </a:r>
            <a:r>
              <a:rPr lang="uk-UA" dirty="0"/>
              <a:t> щодо надання психологічної підтримки учасникам освітнього процесу включено до обов'язкових напрямів  підвищення кваліфікації педагогічних працівників закладів освіти.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894" y="4835650"/>
            <a:ext cx="8607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STEM-</a:t>
            </a:r>
            <a:r>
              <a:rPr lang="uk-UA" b="1" dirty="0">
                <a:solidFill>
                  <a:srgbClr val="00B050"/>
                </a:solidFill>
              </a:rPr>
              <a:t>навчання</a:t>
            </a:r>
          </a:p>
          <a:p>
            <a:r>
              <a:rPr lang="uk-UA" dirty="0"/>
              <a:t>Згідно з Типовою освітньою програмою школи мають право включати до навчального плану міжгалузеві навчальні предмети, зокрема інтегрований курс «</a:t>
            </a:r>
            <a:r>
              <a:rPr lang="en-US" dirty="0"/>
              <a:t>STEM». </a:t>
            </a:r>
            <a:r>
              <a:rPr lang="uk-UA" dirty="0"/>
              <a:t>І це дійсно неймовірна цікава інновація! Адже поєднання передових технологій з традиційними методами навчання дозволяє школярам отримати максимально корисний навчальний досвід та  одночасно розвивати різні види мислення й цінні навички.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C122CC5-BCFE-4419-8094-3A9E46563141}"/>
              </a:ext>
            </a:extLst>
          </p:cNvPr>
          <p:cNvSpPr/>
          <p:nvPr/>
        </p:nvSpPr>
        <p:spPr>
          <a:xfrm>
            <a:off x="1319918" y="2202087"/>
            <a:ext cx="72098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Підвищення мотивації учнів до навчання</a:t>
            </a:r>
          </a:p>
          <a:p>
            <a:r>
              <a:rPr lang="uk-UA" dirty="0"/>
              <a:t>Захопити учнів вивченням предмету було складним завданням і в мирні часи, а в умовах війни та відсутності особистого контакту під час дистанційного навчання це стало справжньою проблемою. Як боротися з глибокою апатією та байдужістю школярів до освітнього процесу? </a:t>
            </a:r>
          </a:p>
        </p:txBody>
      </p:sp>
    </p:spTree>
    <p:extLst>
      <p:ext uri="{BB962C8B-B14F-4D97-AF65-F5344CB8AC3E}">
        <p14:creationId xmlns:p14="http://schemas.microsoft.com/office/powerpoint/2010/main" val="2730752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78678" y="6134201"/>
            <a:ext cx="12430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8" dirty="0">
                <a:latin typeface="Arial MT"/>
                <a:cs typeface="Arial MT"/>
              </a:rPr>
              <a:t>36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9848" y="105014"/>
            <a:ext cx="77025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Використання інновацій в освітньому процесі</a:t>
            </a:r>
          </a:p>
          <a:p>
            <a:r>
              <a:rPr lang="uk-UA" dirty="0"/>
              <a:t>Поява «розумного» чат-бота, який здатний допомагати учням виконувати навчальні завдання (а іноді й замість них), викликало занепокоєння освітян. Чи не призведе такий легкий спосіб здобуття освіти до зниження інтелектуального рівня та мотивації школярів? Так, ризик є. Проте українські вчителі здатні перетворювати будь-які виклики на можливості!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9848" y="2049840"/>
            <a:ext cx="7467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Формування </a:t>
            </a:r>
            <a:r>
              <a:rPr lang="uk-UA" b="1" dirty="0" err="1">
                <a:solidFill>
                  <a:srgbClr val="00B050"/>
                </a:solidFill>
              </a:rPr>
              <a:t>медіаграмотності</a:t>
            </a:r>
            <a:r>
              <a:rPr lang="uk-UA" b="1" dirty="0">
                <a:solidFill>
                  <a:srgbClr val="00B050"/>
                </a:solidFill>
              </a:rPr>
              <a:t> учнів</a:t>
            </a:r>
          </a:p>
          <a:p>
            <a:r>
              <a:rPr lang="uk-UA" dirty="0"/>
              <a:t>Здатність оцінювати та ефективно фільтрувати контент визнана однією з ключових навичок 21 століття. А в умовах «інформаційної війни», коли щодня ми піддаємось справжнім «бомбардуванням» </a:t>
            </a:r>
            <a:r>
              <a:rPr lang="uk-UA" dirty="0" err="1"/>
              <a:t>фейкової</a:t>
            </a:r>
            <a:r>
              <a:rPr lang="uk-UA" dirty="0"/>
              <a:t> та неправдивої інформації, ця навичка стала критично важливою.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68828" y="3628768"/>
            <a:ext cx="747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B050"/>
                </a:solidFill>
              </a:rPr>
              <a:t>Розвиток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навичок</a:t>
            </a:r>
            <a:r>
              <a:rPr lang="ru-RU" b="1" dirty="0">
                <a:solidFill>
                  <a:srgbClr val="00B050"/>
                </a:solidFill>
              </a:rPr>
              <a:t> критичного </a:t>
            </a:r>
            <a:r>
              <a:rPr lang="ru-RU" b="1" dirty="0" err="1">
                <a:solidFill>
                  <a:srgbClr val="00B050"/>
                </a:solidFill>
              </a:rPr>
              <a:t>мислення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учнів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 err="1"/>
              <a:t>Останнім</a:t>
            </a:r>
            <a:r>
              <a:rPr lang="ru-RU" dirty="0"/>
              <a:t> часом через </a:t>
            </a:r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та критично </a:t>
            </a:r>
            <a:r>
              <a:rPr lang="ru-RU" dirty="0" err="1"/>
              <a:t>мислити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важливішою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736" y="4818777"/>
            <a:ext cx="792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Розвиток креативного мислення учнів</a:t>
            </a:r>
          </a:p>
          <a:p>
            <a:r>
              <a:rPr lang="uk-UA" dirty="0"/>
              <a:t>Сучасний інноваційний світ потребує людей, які вміють генерувати велику кількість ідей, бачити проблему під різними кутами і знаходити унікальний способів її вирішення. Тож наявність розвинутого креативного мислення має великий вплив на досягнення  успіху у професійній сфері та особистому житті.</a:t>
            </a:r>
          </a:p>
        </p:txBody>
      </p:sp>
    </p:spTree>
    <p:extLst>
      <p:ext uri="{BB962C8B-B14F-4D97-AF65-F5344CB8AC3E}">
        <p14:creationId xmlns:p14="http://schemas.microsoft.com/office/powerpoint/2010/main" val="3844718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3404" y="235856"/>
            <a:ext cx="810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Ведення ділової документації</a:t>
            </a:r>
          </a:p>
          <a:p>
            <a:r>
              <a:rPr lang="uk-UA" dirty="0"/>
              <a:t>Ведення ділової документації є важливим і відповідальним напрямом професійної діяльності педагога. Адже будь-який аспект роботи має бути правильно задокументованим у відповідності з чинними нормами законодавства.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3317" y="1875356"/>
            <a:ext cx="7670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Дотримання Професійного стандарту вчителя</a:t>
            </a:r>
          </a:p>
          <a:p>
            <a:r>
              <a:rPr lang="uk-UA" dirty="0"/>
              <a:t>Професійний стандарт вчителя є одним із основних нормативних документів, що регламентують діяльність педагогічного працівника. Ним встановлено умови праці та допуску до роботи, затверджені кваліфікаційні вимоги до професійних </a:t>
            </a:r>
            <a:r>
              <a:rPr lang="uk-UA" dirty="0" err="1"/>
              <a:t>компетентностей</a:t>
            </a:r>
            <a:r>
              <a:rPr lang="uk-UA" dirty="0"/>
              <a:t>, які враховуються під час атестації та сертифікації.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3457" y="3878243"/>
            <a:ext cx="786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Підвищення кваліфікації</a:t>
            </a:r>
          </a:p>
          <a:p>
            <a:r>
              <a:rPr lang="uk-UA" dirty="0"/>
              <a:t>Підвищення кваліфікації є необхідною умовою для проведення атестації педагогів й проводиться в </a:t>
            </a:r>
            <a:r>
              <a:rPr lang="uk-UA" dirty="0" err="1"/>
              <a:t>міжатестаційний</a:t>
            </a:r>
            <a:r>
              <a:rPr lang="uk-UA" dirty="0"/>
              <a:t> період відповідно до норм законодавства.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7850" y="5327133"/>
            <a:ext cx="8102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B050"/>
                </a:solidFill>
              </a:rPr>
              <a:t>Атестація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педагогічних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працівників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ru-RU" dirty="0"/>
              <a:t>У 2023/2024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процедура </a:t>
            </a:r>
            <a:r>
              <a:rPr lang="ru-RU" dirty="0" err="1"/>
              <a:t>атестації</a:t>
            </a:r>
            <a:r>
              <a:rPr lang="ru-RU" dirty="0"/>
              <a:t> буде </a:t>
            </a:r>
            <a:r>
              <a:rPr lang="ru-RU" dirty="0" err="1"/>
              <a:t>проводитись</a:t>
            </a:r>
            <a:r>
              <a:rPr lang="ru-RU" dirty="0"/>
              <a:t> за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Положенням</a:t>
            </a:r>
            <a:r>
              <a:rPr lang="ru-RU" dirty="0"/>
              <a:t>, </a:t>
            </a:r>
            <a:r>
              <a:rPr lang="ru-RU" dirty="0" err="1"/>
              <a:t>затвердженим</a:t>
            </a:r>
            <a:r>
              <a:rPr lang="ru-RU" dirty="0"/>
              <a:t> наказом МОН </a:t>
            </a:r>
            <a:r>
              <a:rPr lang="ru-RU" dirty="0" err="1"/>
              <a:t>від</a:t>
            </a:r>
            <a:r>
              <a:rPr lang="ru-RU" dirty="0"/>
              <a:t> 09.09.2022 №805. У </a:t>
            </a:r>
            <a:r>
              <a:rPr lang="ru-RU" dirty="0" err="1"/>
              <a:t>статті</a:t>
            </a:r>
            <a:r>
              <a:rPr lang="ru-RU" dirty="0"/>
              <a:t> «</a:t>
            </a:r>
            <a:r>
              <a:rPr lang="ru-RU" dirty="0" err="1"/>
              <a:t>Атестація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: </a:t>
            </a:r>
            <a:r>
              <a:rPr lang="ru-RU" dirty="0" err="1"/>
              <a:t>огляд</a:t>
            </a:r>
            <a:r>
              <a:rPr lang="ru-RU" dirty="0"/>
              <a:t> нового </a:t>
            </a:r>
            <a:r>
              <a:rPr lang="ru-RU" dirty="0" err="1"/>
              <a:t>Положення</a:t>
            </a:r>
            <a:r>
              <a:rPr lang="ru-RU" dirty="0"/>
              <a:t>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2747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384948" y="890678"/>
            <a:ext cx="6663519" cy="2185897"/>
          </a:xfrm>
          <a:prstGeom prst="rect">
            <a:avLst/>
          </a:prstGeom>
        </p:spPr>
        <p:txBody>
          <a:bodyPr lIns="68580" tIns="34290" rIns="68580" bIns="3429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Комунальна установа «Центр професійного розвитку педагогічних працівників Вінницької міської ради</a:t>
            </a:r>
          </a:p>
          <a:p>
            <a:pPr algn="ctr"/>
            <a:r>
              <a:rPr lang="uk-U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КУ №ЦПРПП ВМР»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025" y="5749287"/>
            <a:ext cx="378555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2700" dirty="0">
                <a:hlinkClick r:id="rId2"/>
              </a:rPr>
              <a:t>https://cprvmr.edu.vn.ua/</a:t>
            </a:r>
            <a:endParaRPr lang="uk-UA" sz="2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E88D9-2F33-4175-8D76-7FD3BD44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001"/>
            <a:ext cx="2105900" cy="2053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233" y="3188292"/>
            <a:ext cx="3620126" cy="9002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Адреса Центру: </a:t>
            </a:r>
          </a:p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</a:rPr>
              <a:t>м. Вінниця вул. Мури 4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2838451" y="2935122"/>
          <a:ext cx="6691099" cy="306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4660" y="5250144"/>
            <a:ext cx="506850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uk-UA" sz="2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Центру за посиланням:</a:t>
            </a:r>
            <a:endParaRPr lang="uk-UA" sz="27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9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95975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Джерела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1925" y="1568769"/>
            <a:ext cx="7070835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endParaRPr lang="ru-RU" sz="1350" dirty="0"/>
          </a:p>
          <a:p>
            <a:pPr marL="257175" indent="-257175">
              <a:buAutoNum type="arabicPeriod"/>
            </a:pPr>
            <a:r>
              <a:rPr lang="uk-UA" sz="1500" dirty="0"/>
              <a:t>Закон України  «Про освіту»</a:t>
            </a:r>
            <a:r>
              <a:rPr lang="en-US" sz="1500" dirty="0"/>
              <a:t>. URL</a:t>
            </a:r>
            <a:r>
              <a:rPr lang="uk-UA" sz="1500" dirty="0"/>
              <a:t>: </a:t>
            </a:r>
            <a:r>
              <a:rPr lang="en-US" sz="1500" dirty="0">
                <a:hlinkClick r:id="rId2"/>
              </a:rPr>
              <a:t>https://zakon.rada.gov.ua/laws/show/2145-19</a:t>
            </a:r>
            <a:endParaRPr lang="uk-UA" sz="1500" dirty="0"/>
          </a:p>
          <a:p>
            <a:pPr marL="257175" indent="-257175">
              <a:buAutoNum type="arabicPeriod"/>
            </a:pPr>
            <a:r>
              <a:rPr lang="uk-UA" sz="1500" dirty="0"/>
              <a:t>Закон України «Про повну загальну середню освіту».</a:t>
            </a:r>
            <a:r>
              <a:rPr lang="en-US" sz="1500" dirty="0"/>
              <a:t> URL</a:t>
            </a:r>
            <a:r>
              <a:rPr lang="uk-UA" sz="1500" dirty="0"/>
              <a:t>: </a:t>
            </a:r>
            <a:r>
              <a:rPr lang="en-US" sz="1500" dirty="0">
                <a:hlinkClick r:id="rId3"/>
              </a:rPr>
              <a:t>https://zakon.rada.gov.ua/laws/show/463-20</a:t>
            </a:r>
            <a:endParaRPr lang="ru-RU" sz="1500" dirty="0"/>
          </a:p>
          <a:p>
            <a:pPr marL="257175" indent="-257175">
              <a:buAutoNum type="arabicPeriod"/>
            </a:pPr>
            <a:r>
              <a:rPr lang="ru-RU" sz="1500" dirty="0"/>
              <a:t>Практики та </a:t>
            </a:r>
            <a:r>
              <a:rPr lang="ru-RU" sz="1500" dirty="0" err="1"/>
              <a:t>підходи</a:t>
            </a:r>
            <a:r>
              <a:rPr lang="ru-RU" sz="1500" dirty="0"/>
              <a:t> до </a:t>
            </a:r>
            <a:r>
              <a:rPr lang="ru-RU" sz="1500" dirty="0" err="1"/>
              <a:t>дистанційного</a:t>
            </a:r>
            <a:r>
              <a:rPr lang="ru-RU" sz="1500" dirty="0"/>
              <a:t> навчання – </a:t>
            </a:r>
            <a:r>
              <a:rPr lang="ru-RU" sz="1500" dirty="0" err="1"/>
              <a:t>рекомендації</a:t>
            </a:r>
            <a:r>
              <a:rPr lang="ru-RU" sz="1500" dirty="0"/>
              <a:t> для </a:t>
            </a:r>
            <a:r>
              <a:rPr lang="ru-RU" sz="1500" dirty="0" err="1"/>
              <a:t>вчителів</a:t>
            </a:r>
            <a:r>
              <a:rPr lang="ru-RU" sz="1500" dirty="0"/>
              <a:t>. </a:t>
            </a:r>
            <a:r>
              <a:rPr lang="en-US" sz="1500" dirty="0"/>
              <a:t>URL</a:t>
            </a:r>
            <a:r>
              <a:rPr lang="uk-UA" sz="1500" dirty="0"/>
              <a:t>: </a:t>
            </a:r>
            <a:r>
              <a:rPr lang="en-US" sz="1500" dirty="0">
                <a:hlinkClick r:id="rId4"/>
              </a:rPr>
              <a:t>https://nus.org.ua/articles/praktyky-ta-pidhody-do-dystantsijnogo-navchannya-rekomendatsiyi-dlya-vchyteliv/</a:t>
            </a:r>
            <a:endParaRPr lang="uk-UA" sz="1500" dirty="0"/>
          </a:p>
          <a:p>
            <a:pPr marL="257175" indent="-257175">
              <a:buAutoNum type="arabicPeriod"/>
            </a:pPr>
            <a:r>
              <a:rPr lang="ru-RU" sz="1500" dirty="0" err="1"/>
              <a:t>Академічна</a:t>
            </a:r>
            <a:r>
              <a:rPr lang="ru-RU" sz="1500" dirty="0"/>
              <a:t> </a:t>
            </a:r>
            <a:r>
              <a:rPr lang="ru-RU" sz="1500" dirty="0" err="1"/>
              <a:t>доброчесність</a:t>
            </a:r>
            <a:r>
              <a:rPr lang="ru-RU" sz="1500" dirty="0"/>
              <a:t> </a:t>
            </a:r>
            <a:r>
              <a:rPr lang="en-US" sz="1500" dirty="0"/>
              <a:t>vs </a:t>
            </a:r>
            <a:r>
              <a:rPr lang="ru-RU" sz="1500" dirty="0"/>
              <a:t>Карантин. Проєкт </a:t>
            </a:r>
            <a:r>
              <a:rPr lang="ru-RU" sz="1500" dirty="0" err="1"/>
              <a:t>сприяння</a:t>
            </a:r>
            <a:r>
              <a:rPr lang="ru-RU" sz="1500" dirty="0"/>
              <a:t> </a:t>
            </a:r>
            <a:r>
              <a:rPr lang="ru-RU" sz="1500" dirty="0" err="1"/>
              <a:t>академічній</a:t>
            </a:r>
            <a:r>
              <a:rPr lang="ru-RU" sz="1500" dirty="0"/>
              <a:t> </a:t>
            </a:r>
            <a:r>
              <a:rPr lang="ru-RU" sz="1500" dirty="0" err="1"/>
              <a:t>доброчесності</a:t>
            </a:r>
            <a:r>
              <a:rPr lang="ru-RU" sz="1500" dirty="0"/>
              <a:t> в </a:t>
            </a:r>
            <a:r>
              <a:rPr lang="ru-RU" sz="1500" dirty="0" err="1"/>
              <a:t>Україні</a:t>
            </a:r>
            <a:r>
              <a:rPr lang="en-US" sz="1500" dirty="0"/>
              <a:t>. URL</a:t>
            </a:r>
            <a:r>
              <a:rPr lang="uk-UA" sz="1500" dirty="0"/>
              <a:t>:</a:t>
            </a:r>
            <a:r>
              <a:rPr lang="ru-RU" sz="1500" dirty="0"/>
              <a:t>                                                                                                      </a:t>
            </a:r>
            <a:r>
              <a:rPr lang="en-US" sz="1500" dirty="0">
                <a:hlinkClick r:id="rId5"/>
              </a:rPr>
              <a:t>https://saiup.org.ua/novyny/akademichna-dobrochesnist-vs-karantyn/</a:t>
            </a:r>
            <a:r>
              <a:rPr lang="uk-UA" sz="1500" dirty="0"/>
              <a:t> </a:t>
            </a:r>
          </a:p>
          <a:p>
            <a:pPr marL="257175" indent="-257175">
              <a:buAutoNum type="arabicPeriod"/>
            </a:pPr>
            <a:r>
              <a:rPr lang="uk-UA" sz="1500" dirty="0"/>
              <a:t>МОН: </a:t>
            </a:r>
            <a:r>
              <a:rPr lang="ru-RU" sz="1500" dirty="0" err="1"/>
              <a:t>методичні</a:t>
            </a:r>
            <a:r>
              <a:rPr lang="ru-RU" sz="1500" dirty="0"/>
              <a:t> </a:t>
            </a:r>
            <a:r>
              <a:rPr lang="ru-RU" sz="1500" dirty="0" err="1"/>
              <a:t>рекомендації</a:t>
            </a:r>
            <a:r>
              <a:rPr lang="ru-RU" sz="1500" dirty="0"/>
              <a:t> </a:t>
            </a:r>
            <a:r>
              <a:rPr lang="ru-RU" sz="1500" dirty="0" err="1"/>
              <a:t>щодо</a:t>
            </a:r>
            <a:r>
              <a:rPr lang="ru-RU" sz="1500" dirty="0"/>
              <a:t> </a:t>
            </a:r>
            <a:r>
              <a:rPr lang="ru-RU" sz="1500" dirty="0" err="1"/>
              <a:t>організації</a:t>
            </a:r>
            <a:r>
              <a:rPr lang="ru-RU" sz="1500" dirty="0"/>
              <a:t> </a:t>
            </a:r>
            <a:r>
              <a:rPr lang="ru-RU" sz="1500" dirty="0" err="1"/>
              <a:t>дистанційного</a:t>
            </a:r>
            <a:r>
              <a:rPr lang="ru-RU" sz="1500" dirty="0"/>
              <a:t> </a:t>
            </a:r>
            <a:r>
              <a:rPr lang="ru-RU" sz="1500" dirty="0" err="1"/>
              <a:t>навчання</a:t>
            </a:r>
            <a:r>
              <a:rPr lang="ru-RU" sz="1500" dirty="0"/>
              <a:t> (</a:t>
            </a:r>
            <a:r>
              <a:rPr lang="ru-RU" sz="1500" dirty="0" err="1"/>
              <a:t>посібник</a:t>
            </a:r>
            <a:r>
              <a:rPr lang="ru-RU" sz="1500" dirty="0"/>
              <a:t>). </a:t>
            </a:r>
            <a:r>
              <a:rPr lang="en-US" sz="1500" dirty="0"/>
              <a:t>URL:</a:t>
            </a:r>
            <a:r>
              <a:rPr lang="uk-UA" sz="1500" dirty="0"/>
              <a:t> </a:t>
            </a:r>
            <a:r>
              <a:rPr lang="en-US" sz="1500" dirty="0">
                <a:hlinkClick r:id="rId6"/>
              </a:rPr>
              <a:t>https://mon.gov.ua/storage/app/media/zagalna%20serednya/metodichni%20recomendazii/2020/metodichni%20recomendazii-dustanciyna%20osvita-2020.pdf</a:t>
            </a:r>
            <a:endParaRPr lang="ru-RU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9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26503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2023/2024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AD4889E-B9D1-434E-8A08-A665080E061F}"/>
              </a:ext>
            </a:extLst>
          </p:cNvPr>
          <p:cNvSpPr/>
          <p:nvPr/>
        </p:nvSpPr>
        <p:spPr>
          <a:xfrm>
            <a:off x="1750609" y="757629"/>
            <a:ext cx="73477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Інші документи</a:t>
            </a:r>
            <a:endParaRPr lang="uk-UA" sz="14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Наказ Міністерства охорони здоров’я України від 01 серпня 2022 року № 1371 «Про затвердження Змін до деяких наказів Міністерства охорони здоров’я України» (щодо тривалості онлайн-уроків для школярів)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Державна служба України з надзвичайних ситуацій № 03-1870/162-2 від 14.06.2022 року «Про організацію укриття працівників та дітей у закладах освіти»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Наказ МОЗ №2205 від 25.09.2020 «Про затвердження Санітарного регламенту для закладів загальної середньої освіти</a:t>
            </a: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</a:rPr>
              <a:t>»</a:t>
            </a:r>
            <a:endParaRPr lang="uk-UA" sz="1400" dirty="0">
              <a:solidFill>
                <a:schemeClr val="bg2">
                  <a:lumMod val="90000"/>
                  <a:lumOff val="10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Положення про сертифікацію педагогічних працівників (зі змінами від 24.12.2019 р)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Інструкція з діловодства у закладах загальної середньої освіти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Положення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про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інституційну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та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дуальну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форми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здобуття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повної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загальної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    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середньої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освіти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затвердженого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наказом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МОНу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23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квітня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2019 року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536 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редакції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наказу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МОНу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від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10 лютого 2021 року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No 160),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зареєстрованим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в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Міністерстві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юстиції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22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травня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2019 р. за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 547/33518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Положення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про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індивідуальну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форму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здобуття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повної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загальної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середньої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   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освіти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затвердженого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наказом МОН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12.01.2016 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8 (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у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редакції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наказу МОН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від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10 лютого 2021року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No 160),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зареєстрованим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в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Міністерстві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юстиції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України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03 лютого 2016 р. за 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№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 184/28314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9"/>
              </a:rPr>
              <a:t>.</a:t>
            </a:r>
            <a:endParaRPr lang="ru-RU" sz="14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Порядок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зарахування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,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відрахування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та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переведення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учнів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до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державних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та 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комунальних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закладів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освіти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для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здобуття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повної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загальної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середньої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освіти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,  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затвердженого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наказом МОН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України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16.04.2018  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No 367,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зареєстрованим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Міністерстві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юстиції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України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05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травня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 2018р за 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No 564/32016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0"/>
              </a:rPr>
              <a:t>.</a:t>
            </a:r>
            <a:endParaRPr lang="ru-RU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Перелік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навчальної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літератури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та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навчальних</a:t>
            </a:r>
            <a:r>
              <a:rPr lang="ru-RU" sz="1400" b="1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b="1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програм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,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що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мають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грифи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«Рекомендовано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Міністерством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освіти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і науки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України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», «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Схвалено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для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використання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освітньому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процесі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»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або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висновок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«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Схвалено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для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використання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в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загальноосвітніх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навчальних</a:t>
            </a:r>
            <a:r>
              <a:rPr lang="ru-RU" sz="1400" dirty="0">
                <a:solidFill>
                  <a:prstClr val="black"/>
                </a:solidFill>
                <a:cs typeface="Arial" panose="020B0604020202020204" pitchFamily="34" charset="0"/>
                <a:hlinkClick r:id="rId11"/>
              </a:rPr>
              <a:t> закладах.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2"/>
                </a:solidFill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Сценарії Першого уроку 2023/2024 навчальному році</a:t>
            </a:r>
            <a:endParaRPr lang="uk-UA" sz="14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25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495" y="1036114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Дякую за увагу!</a:t>
            </a:r>
          </a:p>
        </p:txBody>
      </p:sp>
      <p:pic>
        <p:nvPicPr>
          <p:cNvPr id="2050" name="Picture 2" descr="Дистанційна освіта – КЗОЗ &quot;Куп'янський медичний фаховий коледж ім. Марії  Шкарлетової&quot; Харківської обласної рад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780" y="3568292"/>
            <a:ext cx="2784978" cy="208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2605849" y="2086749"/>
            <a:ext cx="2642426" cy="6246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М</a:t>
            </a:r>
            <a:r>
              <a:rPr lang="ru-RU" sz="4000" b="1" spc="-8" dirty="0">
                <a:solidFill>
                  <a:srgbClr val="00B0F0"/>
                </a:solidFill>
                <a:latin typeface="Georgia"/>
                <a:cs typeface="Georgia"/>
              </a:rPr>
              <a:t>РІЙ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7691" y="2091810"/>
            <a:ext cx="1576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Бажаю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136488" y="2749425"/>
            <a:ext cx="6007513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И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ІНІЦІАТИВНОСТІ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3660362" y="3374115"/>
            <a:ext cx="3864388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Р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АДОСТІ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3927062" y="4124151"/>
            <a:ext cx="5010150" cy="624690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lang="ru-RU" sz="4000" b="1" spc="-4" dirty="0">
                <a:solidFill>
                  <a:srgbClr val="FFCC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ДАЧІ ТА </a:t>
            </a:r>
            <a:r>
              <a:rPr lang="ru-RU" sz="4000" b="1" spc="-4" dirty="0">
                <a:solidFill>
                  <a:srgbClr val="FFC000"/>
                </a:solidFill>
                <a:latin typeface="Georgia"/>
                <a:cs typeface="Georgia"/>
              </a:rPr>
              <a:t>У</a:t>
            </a:r>
            <a:r>
              <a:rPr lang="ru-RU" sz="4000" b="1" spc="-4" dirty="0">
                <a:solidFill>
                  <a:srgbClr val="00B0F0"/>
                </a:solidFill>
                <a:latin typeface="Georgia"/>
                <a:cs typeface="Georgia"/>
              </a:rPr>
              <a:t>СПІХУ</a:t>
            </a:r>
            <a:endParaRPr lang="ru-RU" sz="4000" b="1" dirty="0">
              <a:solidFill>
                <a:srgbClr val="00B0F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517E708D-EB1D-46E1-8500-8440267B363C}"/>
              </a:ext>
            </a:extLst>
          </p:cNvPr>
          <p:cNvSpPr/>
          <p:nvPr/>
        </p:nvSpPr>
        <p:spPr>
          <a:xfrm>
            <a:off x="1704974" y="26503"/>
            <a:ext cx="743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Документи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що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регламентують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освітню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дііяльність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2023/2024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н.р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1900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5226B7DA-1AC0-4841-BA80-034D173E43AD}"/>
              </a:ext>
            </a:extLst>
          </p:cNvPr>
          <p:cNvSpPr/>
          <p:nvPr/>
        </p:nvSpPr>
        <p:spPr>
          <a:xfrm>
            <a:off x="1763688" y="764704"/>
            <a:ext cx="7272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Закони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«Про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освіту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3"/>
              </a:rPr>
              <a:t>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«Про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повну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загальну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середню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освіту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4"/>
              </a:rPr>
              <a:t>».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B446A1B2-66A0-4067-B40A-53A4BA30BC1A}"/>
              </a:ext>
            </a:extLst>
          </p:cNvPr>
          <p:cNvSpPr/>
          <p:nvPr/>
        </p:nvSpPr>
        <p:spPr>
          <a:xfrm>
            <a:off x="1763688" y="1479994"/>
            <a:ext cx="73803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Державні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стандарти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повної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в 7 – 9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   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23 листопада 2011 року No1392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);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рівні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профільної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(в 10 – 11/12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 –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Державного стандарту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базової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та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повної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загальної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середньої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освіти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затвердженого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Постановою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КМУ </a:t>
            </a:r>
            <a:r>
              <a:rPr kumimoji="0" lang="ru-RU" sz="1400" b="0" i="0" u="sng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від</a:t>
            </a:r>
            <a:r>
              <a:rPr kumimoji="0" lang="ru-RU" sz="14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 23 листопада 2011 р. №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1392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5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Типові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освітні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програми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для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закладів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загальної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середньої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 7-9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класах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–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Типової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освітньої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програми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закладів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загальної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середньої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 ІІ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ступеня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затвердженої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наказом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Міністерства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освіти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і науки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України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від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20.04. 2018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№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40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6"/>
              </a:rPr>
              <a:t>5)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 рівні профільної середньої освіти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Типової освітньої програми закладів середньої загальної освіти ІІІ ступеня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(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затвердженої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наказом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МОНу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від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20.04.2018 №408 у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редакції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наказу МОН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від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28.11.2019 №1493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зі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  <a:hlinkClick r:id="rId7"/>
              </a:rPr>
              <a:t>змінами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).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      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Накази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Міністерства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освіти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і науки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України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8"/>
              </a:rPr>
              <a:t>від 07 червня 2023 р. № 705 «Про проведення всеукраїнського конкурсу «Учитель року-2024″»</a:t>
            </a:r>
            <a:endParaRPr lang="uk-UA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9"/>
              </a:rPr>
              <a:t>від 15.05.2023 № 563 «Про затвердження методичних рекомендацій щодо окремих питань здобуття освіти в закладах загальної середньої освіти в умовах воєнного стану в Україні</a:t>
            </a:r>
            <a:r>
              <a:rPr lang="uk-UA" sz="1400" dirty="0">
                <a:solidFill>
                  <a:schemeClr val="bg2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10"/>
              </a:rPr>
              <a:t>від 09.09.2022 р. № 805 «Про затвердження Положення про атестацію педагогічних працівників»</a:t>
            </a:r>
            <a:endParaRPr lang="uk-UA" sz="14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  <a:hlinkClick r:id="rId11"/>
              </a:rPr>
              <a:t>від 08 серпня 2022 року № 707 «Про затвердження Інструкції з ведення ділової документації у закладах загальної середньої освіти в електронній формі»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16E01">
                    <a:lumMod val="75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                   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16E01">
                  <a:lumMod val="75000"/>
                </a:srgb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5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4458" y="1544223"/>
            <a:ext cx="7543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 у закладах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у 2022/2023 </a:t>
            </a:r>
            <a:r>
              <a:rPr lang="ru-RU" dirty="0" err="1"/>
              <a:t>навчальному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 у 7–11-х </a:t>
            </a:r>
            <a:r>
              <a:rPr lang="ru-RU" dirty="0" err="1"/>
              <a:t>класах</a:t>
            </a:r>
            <a:r>
              <a:rPr lang="ru-RU" dirty="0"/>
              <a:t> </a:t>
            </a:r>
            <a:r>
              <a:rPr lang="ru-RU" dirty="0" err="1"/>
              <a:t>здійснюватиметься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Державного стандарту </a:t>
            </a:r>
            <a:r>
              <a:rPr lang="ru-RU" dirty="0" err="1"/>
              <a:t>базової</a:t>
            </a:r>
            <a:r>
              <a:rPr lang="ru-RU" dirty="0"/>
              <a:t> і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(«Про </a:t>
            </a:r>
            <a:r>
              <a:rPr lang="ru-RU" dirty="0" err="1"/>
              <a:t>затвердження</a:t>
            </a:r>
            <a:r>
              <a:rPr lang="ru-RU" dirty="0"/>
              <a:t> Державного стандарту </a:t>
            </a:r>
            <a:r>
              <a:rPr lang="ru-RU" dirty="0" err="1"/>
              <a:t>базової</a:t>
            </a:r>
            <a:r>
              <a:rPr lang="ru-RU" dirty="0"/>
              <a:t> і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», </a:t>
            </a:r>
            <a:r>
              <a:rPr lang="ru-RU" dirty="0" err="1"/>
              <a:t>затверджений</a:t>
            </a:r>
            <a:r>
              <a:rPr lang="ru-RU" dirty="0"/>
              <a:t>  </a:t>
            </a:r>
            <a:r>
              <a:rPr lang="ru-RU" dirty="0" err="1"/>
              <a:t>остановою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23.11.2011 № 1392).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89041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endParaRPr lang="ru-RU" dirty="0"/>
          </a:p>
          <a:p>
            <a:pPr algn="ctr"/>
            <a:r>
              <a:rPr lang="ru-RU" dirty="0"/>
              <a:t>предмета </a:t>
            </a:r>
            <a:r>
              <a:rPr lang="ru-RU" dirty="0" err="1"/>
              <a:t>ключових</a:t>
            </a:r>
            <a:r>
              <a:rPr lang="ru-RU" dirty="0"/>
              <a:t> і </a:t>
            </a:r>
            <a:r>
              <a:rPr lang="ru-RU" dirty="0" err="1"/>
              <a:t>предметних</a:t>
            </a:r>
            <a:r>
              <a:rPr lang="ru-RU" dirty="0"/>
              <a:t> компетентностей. Ними </a:t>
            </a:r>
            <a:r>
              <a:rPr lang="ru-RU" dirty="0" err="1"/>
              <a:t>забезпечується</a:t>
            </a:r>
            <a:endParaRPr lang="ru-RU" dirty="0"/>
          </a:p>
          <a:p>
            <a:pPr algn="ctr"/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ціннісних</a:t>
            </a:r>
            <a:r>
              <a:rPr lang="ru-RU" dirty="0"/>
              <a:t> і </a:t>
            </a:r>
            <a:r>
              <a:rPr lang="ru-RU" dirty="0" err="1"/>
              <a:t>світоглядних</a:t>
            </a:r>
            <a:r>
              <a:rPr lang="ru-RU" dirty="0"/>
              <a:t> </a:t>
            </a:r>
            <a:r>
              <a:rPr lang="ru-RU" dirty="0" err="1"/>
              <a:t>орієнтацій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їхню</a:t>
            </a:r>
            <a:endParaRPr lang="ru-RU" dirty="0"/>
          </a:p>
          <a:p>
            <a:pPr algn="ctr"/>
            <a:r>
              <a:rPr lang="ru-RU" dirty="0" err="1"/>
              <a:t>поведінку</a:t>
            </a:r>
            <a:r>
              <a:rPr lang="ru-RU" dirty="0"/>
              <a:t> в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.</a:t>
            </a:r>
          </a:p>
        </p:txBody>
      </p:sp>
      <p:sp>
        <p:nvSpPr>
          <p:cNvPr id="5" name="Google Shape;584;p21"/>
          <p:cNvSpPr txBox="1">
            <a:spLocks noGrp="1"/>
          </p:cNvSpPr>
          <p:nvPr>
            <p:ph type="title"/>
          </p:nvPr>
        </p:nvSpPr>
        <p:spPr>
          <a:xfrm>
            <a:off x="1574688" y="393499"/>
            <a:ext cx="7717500" cy="8640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ru-RU" sz="3200" dirty="0" err="1"/>
              <a:t>Навчально-методичне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шкільного</a:t>
            </a:r>
            <a:r>
              <a:rPr lang="ru-RU" sz="3200" dirty="0"/>
              <a:t> курсу «</a:t>
            </a:r>
            <a:r>
              <a:rPr lang="ru-RU" sz="3200" dirty="0" err="1"/>
              <a:t>Хімія</a:t>
            </a:r>
            <a:r>
              <a:rPr lang="ru-RU" sz="3200" dirty="0"/>
              <a:t>»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93184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" name="Google Shape;1671;p38"/>
          <p:cNvGrpSpPr/>
          <p:nvPr/>
        </p:nvGrpSpPr>
        <p:grpSpPr>
          <a:xfrm>
            <a:off x="656153" y="4053117"/>
            <a:ext cx="2743575" cy="1844464"/>
            <a:chOff x="683170" y="3063989"/>
            <a:chExt cx="2213455" cy="869910"/>
          </a:xfrm>
        </p:grpSpPr>
        <p:sp>
          <p:nvSpPr>
            <p:cNvPr id="1672" name="Google Shape;1672;p38"/>
            <p:cNvSpPr txBox="1"/>
            <p:nvPr/>
          </p:nvSpPr>
          <p:spPr>
            <a:xfrm>
              <a:off x="704525" y="3382499"/>
              <a:ext cx="2192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Програма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для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загальноосвітніх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навчальних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закладів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з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поглибленим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вивченням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затверджена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наказом МОН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України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від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17.07.2015 № 983. </a:t>
              </a:r>
            </a:p>
          </p:txBody>
        </p:sp>
        <p:sp>
          <p:nvSpPr>
            <p:cNvPr id="1673" name="Google Shape;1673;p38"/>
            <p:cNvSpPr txBox="1"/>
            <p:nvPr/>
          </p:nvSpPr>
          <p:spPr>
            <a:xfrm>
              <a:off x="683170" y="3063989"/>
              <a:ext cx="219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8-9 клас </a:t>
              </a:r>
              <a:r>
                <a:rPr lang="ru-RU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з </a:t>
              </a:r>
              <a:r>
                <a:rPr lang="ru-RU" b="1" dirty="0" err="1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поглибленим</a:t>
              </a:r>
              <a:r>
                <a:rPr lang="ru-RU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 </a:t>
              </a:r>
              <a:r>
                <a:rPr lang="ru-RU" b="1" dirty="0" err="1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вивченням</a:t>
              </a:r>
              <a:r>
                <a:rPr lang="ru-RU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 </a:t>
              </a:r>
              <a:r>
                <a:rPr lang="ru-RU" b="1" dirty="0" err="1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хімії</a:t>
              </a:r>
              <a:r>
                <a:rPr lang="ru-RU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 </a:t>
              </a:r>
              <a:endParaRPr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674" name="Google Shape;1674;p38"/>
          <p:cNvGrpSpPr/>
          <p:nvPr/>
        </p:nvGrpSpPr>
        <p:grpSpPr>
          <a:xfrm>
            <a:off x="1158128" y="2250591"/>
            <a:ext cx="2896702" cy="1513399"/>
            <a:chOff x="704509" y="1752123"/>
            <a:chExt cx="2192154" cy="863450"/>
          </a:xfrm>
        </p:grpSpPr>
        <p:sp>
          <p:nvSpPr>
            <p:cNvPr id="1675" name="Google Shape;1675;p38"/>
            <p:cNvSpPr txBox="1"/>
            <p:nvPr/>
          </p:nvSpPr>
          <p:spPr>
            <a:xfrm>
              <a:off x="704563" y="2005505"/>
              <a:ext cx="2192100" cy="610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Програма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для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загальноосвітніх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навчальних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закладів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Хімія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7-9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класи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</a:p>
            <a:p>
              <a:pPr lvl="0"/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затверджена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наказом МОН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України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від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07.06.2017 № 804. </a:t>
              </a:r>
              <a:endParaRPr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6" name="Google Shape;1676;p38"/>
            <p:cNvSpPr txBox="1"/>
            <p:nvPr/>
          </p:nvSpPr>
          <p:spPr>
            <a:xfrm>
              <a:off x="704509" y="1752123"/>
              <a:ext cx="219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7-9 клас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>
            <a:off x="6248800" y="3980367"/>
            <a:ext cx="2861251" cy="1824897"/>
            <a:chOff x="6248800" y="3073217"/>
            <a:chExt cx="2192126" cy="860682"/>
          </a:xfrm>
        </p:grpSpPr>
        <p:sp>
          <p:nvSpPr>
            <p:cNvPr id="1678" name="Google Shape;1678;p38"/>
            <p:cNvSpPr txBox="1"/>
            <p:nvPr/>
          </p:nvSpPr>
          <p:spPr>
            <a:xfrm>
              <a:off x="6248800" y="3382499"/>
              <a:ext cx="21921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r">
                <a:buSzPts val="1100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Програма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з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для 10–11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класів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закладів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загальної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середньої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освіти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Профільний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рівень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(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затверджена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наказом МОН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України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від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23.10.2017, № 1407). </a:t>
              </a:r>
            </a:p>
          </p:txBody>
        </p:sp>
        <p:sp>
          <p:nvSpPr>
            <p:cNvPr id="1679" name="Google Shape;1679;p38"/>
            <p:cNvSpPr txBox="1"/>
            <p:nvPr/>
          </p:nvSpPr>
          <p:spPr>
            <a:xfrm>
              <a:off x="6248826" y="3073217"/>
              <a:ext cx="21921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1100"/>
              </a:pPr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10-11 класи профіль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680" name="Google Shape;1680;p38"/>
          <p:cNvGrpSpPr/>
          <p:nvPr/>
        </p:nvGrpSpPr>
        <p:grpSpPr>
          <a:xfrm>
            <a:off x="6214874" y="2383694"/>
            <a:ext cx="2911731" cy="1502229"/>
            <a:chOff x="6226523" y="1746348"/>
            <a:chExt cx="2204633" cy="810226"/>
          </a:xfrm>
        </p:grpSpPr>
        <p:sp>
          <p:nvSpPr>
            <p:cNvPr id="1681" name="Google Shape;1681;p38"/>
            <p:cNvSpPr txBox="1"/>
            <p:nvPr/>
          </p:nvSpPr>
          <p:spPr>
            <a:xfrm>
              <a:off x="6226523" y="1948403"/>
              <a:ext cx="2192100" cy="608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just">
                <a:buSzPts val="1100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Програма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з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для 10–11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класів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закладів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загальної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середньої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освіти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Рівень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стандарту (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затверджена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наказом МОН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України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від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23.10.2017, № 1407). </a:t>
              </a:r>
            </a:p>
          </p:txBody>
        </p:sp>
        <p:sp>
          <p:nvSpPr>
            <p:cNvPr id="1682" name="Google Shape;1682;p38"/>
            <p:cNvSpPr txBox="1"/>
            <p:nvPr/>
          </p:nvSpPr>
          <p:spPr>
            <a:xfrm>
              <a:off x="6239056" y="1746348"/>
              <a:ext cx="2192100" cy="233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10-11 класи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684" name="Google Shape;1684;p38"/>
          <p:cNvGrpSpPr/>
          <p:nvPr/>
        </p:nvGrpSpPr>
        <p:grpSpPr>
          <a:xfrm>
            <a:off x="3846236" y="3392416"/>
            <a:ext cx="2233007" cy="1624201"/>
            <a:chOff x="3064725" y="2596563"/>
            <a:chExt cx="3014517" cy="2073271"/>
          </a:xfrm>
        </p:grpSpPr>
        <p:sp>
          <p:nvSpPr>
            <p:cNvPr id="1685" name="Google Shape;1685;p38"/>
            <p:cNvSpPr/>
            <p:nvPr/>
          </p:nvSpPr>
          <p:spPr>
            <a:xfrm>
              <a:off x="3422402" y="3391497"/>
              <a:ext cx="496126" cy="567588"/>
            </a:xfrm>
            <a:custGeom>
              <a:avLst/>
              <a:gdLst/>
              <a:ahLst/>
              <a:cxnLst/>
              <a:rect l="l" t="t" r="r" b="b"/>
              <a:pathLst>
                <a:path w="7382" h="8445" extrusionOk="0">
                  <a:moveTo>
                    <a:pt x="2715" y="1"/>
                  </a:moveTo>
                  <a:cubicBezTo>
                    <a:pt x="2710" y="1"/>
                    <a:pt x="2703" y="7"/>
                    <a:pt x="2700" y="11"/>
                  </a:cubicBezTo>
                  <a:cubicBezTo>
                    <a:pt x="2691" y="11"/>
                    <a:pt x="2686" y="20"/>
                    <a:pt x="2664" y="42"/>
                  </a:cubicBezTo>
                  <a:cubicBezTo>
                    <a:pt x="2655" y="114"/>
                    <a:pt x="2646" y="204"/>
                    <a:pt x="2641" y="293"/>
                  </a:cubicBezTo>
                  <a:cubicBezTo>
                    <a:pt x="2628" y="772"/>
                    <a:pt x="2615" y="1251"/>
                    <a:pt x="2601" y="1730"/>
                  </a:cubicBezTo>
                  <a:cubicBezTo>
                    <a:pt x="2583" y="2509"/>
                    <a:pt x="2570" y="3287"/>
                    <a:pt x="2552" y="4066"/>
                  </a:cubicBezTo>
                  <a:cubicBezTo>
                    <a:pt x="2552" y="4192"/>
                    <a:pt x="2538" y="4312"/>
                    <a:pt x="2525" y="4433"/>
                  </a:cubicBezTo>
                  <a:cubicBezTo>
                    <a:pt x="2512" y="4608"/>
                    <a:pt x="2418" y="4720"/>
                    <a:pt x="2265" y="4787"/>
                  </a:cubicBezTo>
                  <a:cubicBezTo>
                    <a:pt x="2154" y="4841"/>
                    <a:pt x="2037" y="4885"/>
                    <a:pt x="1925" y="4935"/>
                  </a:cubicBezTo>
                  <a:cubicBezTo>
                    <a:pt x="1348" y="5208"/>
                    <a:pt x="869" y="5597"/>
                    <a:pt x="551" y="6161"/>
                  </a:cubicBezTo>
                  <a:cubicBezTo>
                    <a:pt x="189" y="6805"/>
                    <a:pt x="10" y="7504"/>
                    <a:pt x="1" y="8242"/>
                  </a:cubicBezTo>
                  <a:cubicBezTo>
                    <a:pt x="1" y="8291"/>
                    <a:pt x="14" y="8345"/>
                    <a:pt x="28" y="8403"/>
                  </a:cubicBezTo>
                  <a:lnTo>
                    <a:pt x="457" y="8403"/>
                  </a:lnTo>
                  <a:cubicBezTo>
                    <a:pt x="471" y="8144"/>
                    <a:pt x="475" y="7902"/>
                    <a:pt x="506" y="7669"/>
                  </a:cubicBezTo>
                  <a:cubicBezTo>
                    <a:pt x="556" y="7235"/>
                    <a:pt x="730" y="6855"/>
                    <a:pt x="994" y="6510"/>
                  </a:cubicBezTo>
                  <a:cubicBezTo>
                    <a:pt x="1092" y="6386"/>
                    <a:pt x="1207" y="6324"/>
                    <a:pt x="1344" y="6324"/>
                  </a:cubicBezTo>
                  <a:cubicBezTo>
                    <a:pt x="1389" y="6324"/>
                    <a:pt x="1437" y="6331"/>
                    <a:pt x="1487" y="6344"/>
                  </a:cubicBezTo>
                  <a:cubicBezTo>
                    <a:pt x="1563" y="6362"/>
                    <a:pt x="1634" y="6385"/>
                    <a:pt x="1706" y="6416"/>
                  </a:cubicBezTo>
                  <a:cubicBezTo>
                    <a:pt x="1783" y="6448"/>
                    <a:pt x="1857" y="6465"/>
                    <a:pt x="1928" y="6465"/>
                  </a:cubicBezTo>
                  <a:cubicBezTo>
                    <a:pt x="2046" y="6465"/>
                    <a:pt x="2156" y="6418"/>
                    <a:pt x="2256" y="6318"/>
                  </a:cubicBezTo>
                  <a:cubicBezTo>
                    <a:pt x="2342" y="6237"/>
                    <a:pt x="2431" y="6165"/>
                    <a:pt x="2530" y="6098"/>
                  </a:cubicBezTo>
                  <a:cubicBezTo>
                    <a:pt x="2677" y="6000"/>
                    <a:pt x="2843" y="5942"/>
                    <a:pt x="3026" y="5937"/>
                  </a:cubicBezTo>
                  <a:cubicBezTo>
                    <a:pt x="3033" y="5937"/>
                    <a:pt x="3040" y="5937"/>
                    <a:pt x="3046" y="5937"/>
                  </a:cubicBezTo>
                  <a:cubicBezTo>
                    <a:pt x="3240" y="5937"/>
                    <a:pt x="3412" y="5999"/>
                    <a:pt x="3568" y="6112"/>
                  </a:cubicBezTo>
                  <a:cubicBezTo>
                    <a:pt x="3716" y="6219"/>
                    <a:pt x="3859" y="6340"/>
                    <a:pt x="3998" y="6461"/>
                  </a:cubicBezTo>
                  <a:cubicBezTo>
                    <a:pt x="4147" y="6588"/>
                    <a:pt x="4302" y="6650"/>
                    <a:pt x="4466" y="6650"/>
                  </a:cubicBezTo>
                  <a:cubicBezTo>
                    <a:pt x="4572" y="6650"/>
                    <a:pt x="4681" y="6624"/>
                    <a:pt x="4794" y="6573"/>
                  </a:cubicBezTo>
                  <a:cubicBezTo>
                    <a:pt x="4929" y="6514"/>
                    <a:pt x="5063" y="6452"/>
                    <a:pt x="5193" y="6389"/>
                  </a:cubicBezTo>
                  <a:cubicBezTo>
                    <a:pt x="5307" y="6339"/>
                    <a:pt x="5426" y="6306"/>
                    <a:pt x="5550" y="6306"/>
                  </a:cubicBezTo>
                  <a:cubicBezTo>
                    <a:pt x="5581" y="6306"/>
                    <a:pt x="5613" y="6309"/>
                    <a:pt x="5645" y="6313"/>
                  </a:cubicBezTo>
                  <a:cubicBezTo>
                    <a:pt x="5842" y="6335"/>
                    <a:pt x="6039" y="6376"/>
                    <a:pt x="6227" y="6452"/>
                  </a:cubicBezTo>
                  <a:cubicBezTo>
                    <a:pt x="6468" y="6555"/>
                    <a:pt x="6643" y="6725"/>
                    <a:pt x="6714" y="6975"/>
                  </a:cubicBezTo>
                  <a:cubicBezTo>
                    <a:pt x="6764" y="7137"/>
                    <a:pt x="6808" y="7307"/>
                    <a:pt x="6817" y="7472"/>
                  </a:cubicBezTo>
                  <a:cubicBezTo>
                    <a:pt x="6835" y="7710"/>
                    <a:pt x="6822" y="7947"/>
                    <a:pt x="6822" y="8188"/>
                  </a:cubicBezTo>
                  <a:cubicBezTo>
                    <a:pt x="6822" y="8256"/>
                    <a:pt x="6822" y="8323"/>
                    <a:pt x="6822" y="8399"/>
                  </a:cubicBezTo>
                  <a:cubicBezTo>
                    <a:pt x="6916" y="8408"/>
                    <a:pt x="6987" y="8417"/>
                    <a:pt x="7064" y="8426"/>
                  </a:cubicBezTo>
                  <a:cubicBezTo>
                    <a:pt x="7110" y="8433"/>
                    <a:pt x="7155" y="8444"/>
                    <a:pt x="7201" y="8444"/>
                  </a:cubicBezTo>
                  <a:cubicBezTo>
                    <a:pt x="7239" y="8444"/>
                    <a:pt x="7278" y="8437"/>
                    <a:pt x="7319" y="8412"/>
                  </a:cubicBezTo>
                  <a:cubicBezTo>
                    <a:pt x="7381" y="8175"/>
                    <a:pt x="7381" y="7929"/>
                    <a:pt x="7381" y="7683"/>
                  </a:cubicBezTo>
                  <a:cubicBezTo>
                    <a:pt x="7381" y="7043"/>
                    <a:pt x="7189" y="6470"/>
                    <a:pt x="6799" y="5959"/>
                  </a:cubicBezTo>
                  <a:cubicBezTo>
                    <a:pt x="6679" y="5803"/>
                    <a:pt x="6553" y="5646"/>
                    <a:pt x="6423" y="5490"/>
                  </a:cubicBezTo>
                  <a:cubicBezTo>
                    <a:pt x="6209" y="5221"/>
                    <a:pt x="5945" y="5011"/>
                    <a:pt x="5640" y="4858"/>
                  </a:cubicBezTo>
                  <a:cubicBezTo>
                    <a:pt x="5461" y="4764"/>
                    <a:pt x="5278" y="4675"/>
                    <a:pt x="5103" y="4585"/>
                  </a:cubicBezTo>
                  <a:cubicBezTo>
                    <a:pt x="4803" y="4429"/>
                    <a:pt x="4615" y="4178"/>
                    <a:pt x="4539" y="3856"/>
                  </a:cubicBezTo>
                  <a:cubicBezTo>
                    <a:pt x="4503" y="3695"/>
                    <a:pt x="4481" y="3520"/>
                    <a:pt x="4485" y="3355"/>
                  </a:cubicBezTo>
                  <a:cubicBezTo>
                    <a:pt x="4499" y="2513"/>
                    <a:pt x="4517" y="1672"/>
                    <a:pt x="4539" y="830"/>
                  </a:cubicBezTo>
                  <a:cubicBezTo>
                    <a:pt x="4539" y="754"/>
                    <a:pt x="4553" y="678"/>
                    <a:pt x="4562" y="602"/>
                  </a:cubicBezTo>
                  <a:cubicBezTo>
                    <a:pt x="4579" y="432"/>
                    <a:pt x="4602" y="266"/>
                    <a:pt x="4620" y="105"/>
                  </a:cubicBezTo>
                  <a:cubicBezTo>
                    <a:pt x="4593" y="92"/>
                    <a:pt x="4579" y="78"/>
                    <a:pt x="4566" y="78"/>
                  </a:cubicBezTo>
                  <a:cubicBezTo>
                    <a:pt x="3953" y="51"/>
                    <a:pt x="3335" y="25"/>
                    <a:pt x="2717" y="2"/>
                  </a:cubicBezTo>
                  <a:cubicBezTo>
                    <a:pt x="2717" y="1"/>
                    <a:pt x="2716" y="1"/>
                    <a:pt x="2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3471463" y="3810201"/>
              <a:ext cx="394710" cy="150886"/>
            </a:xfrm>
            <a:custGeom>
              <a:avLst/>
              <a:gdLst/>
              <a:ahLst/>
              <a:cxnLst/>
              <a:rect l="l" t="t" r="r" b="b"/>
              <a:pathLst>
                <a:path w="5873" h="2245" extrusionOk="0">
                  <a:moveTo>
                    <a:pt x="2323" y="0"/>
                  </a:moveTo>
                  <a:cubicBezTo>
                    <a:pt x="2203" y="0"/>
                    <a:pt x="2080" y="43"/>
                    <a:pt x="1952" y="128"/>
                  </a:cubicBezTo>
                  <a:cubicBezTo>
                    <a:pt x="1871" y="182"/>
                    <a:pt x="1795" y="249"/>
                    <a:pt x="1719" y="316"/>
                  </a:cubicBezTo>
                  <a:cubicBezTo>
                    <a:pt x="1564" y="463"/>
                    <a:pt x="1399" y="533"/>
                    <a:pt x="1224" y="533"/>
                  </a:cubicBezTo>
                  <a:cubicBezTo>
                    <a:pt x="1110" y="533"/>
                    <a:pt x="992" y="504"/>
                    <a:pt x="869" y="446"/>
                  </a:cubicBezTo>
                  <a:cubicBezTo>
                    <a:pt x="833" y="432"/>
                    <a:pt x="797" y="410"/>
                    <a:pt x="761" y="401"/>
                  </a:cubicBezTo>
                  <a:cubicBezTo>
                    <a:pt x="690" y="387"/>
                    <a:pt x="613" y="378"/>
                    <a:pt x="542" y="370"/>
                  </a:cubicBezTo>
                  <a:cubicBezTo>
                    <a:pt x="161" y="920"/>
                    <a:pt x="0" y="1502"/>
                    <a:pt x="85" y="2146"/>
                  </a:cubicBezTo>
                  <a:cubicBezTo>
                    <a:pt x="141" y="2179"/>
                    <a:pt x="195" y="2186"/>
                    <a:pt x="248" y="2186"/>
                  </a:cubicBezTo>
                  <a:cubicBezTo>
                    <a:pt x="289" y="2186"/>
                    <a:pt x="328" y="2182"/>
                    <a:pt x="367" y="2182"/>
                  </a:cubicBezTo>
                  <a:cubicBezTo>
                    <a:pt x="994" y="2182"/>
                    <a:pt x="1620" y="2178"/>
                    <a:pt x="2243" y="2178"/>
                  </a:cubicBezTo>
                  <a:cubicBezTo>
                    <a:pt x="2381" y="2178"/>
                    <a:pt x="2520" y="2191"/>
                    <a:pt x="2659" y="2200"/>
                  </a:cubicBezTo>
                  <a:cubicBezTo>
                    <a:pt x="3071" y="2214"/>
                    <a:pt x="3478" y="2245"/>
                    <a:pt x="3885" y="2245"/>
                  </a:cubicBezTo>
                  <a:cubicBezTo>
                    <a:pt x="4449" y="2245"/>
                    <a:pt x="5013" y="2227"/>
                    <a:pt x="5577" y="2214"/>
                  </a:cubicBezTo>
                  <a:cubicBezTo>
                    <a:pt x="5644" y="2214"/>
                    <a:pt x="5711" y="2205"/>
                    <a:pt x="5779" y="2200"/>
                  </a:cubicBezTo>
                  <a:cubicBezTo>
                    <a:pt x="5792" y="2151"/>
                    <a:pt x="5805" y="2115"/>
                    <a:pt x="5814" y="2079"/>
                  </a:cubicBezTo>
                  <a:cubicBezTo>
                    <a:pt x="5873" y="1735"/>
                    <a:pt x="5873" y="1386"/>
                    <a:pt x="5828" y="1041"/>
                  </a:cubicBezTo>
                  <a:cubicBezTo>
                    <a:pt x="5796" y="822"/>
                    <a:pt x="5662" y="643"/>
                    <a:pt x="5470" y="526"/>
                  </a:cubicBezTo>
                  <a:cubicBezTo>
                    <a:pt x="5297" y="422"/>
                    <a:pt x="5119" y="368"/>
                    <a:pt x="4937" y="368"/>
                  </a:cubicBezTo>
                  <a:cubicBezTo>
                    <a:pt x="4814" y="368"/>
                    <a:pt x="4688" y="393"/>
                    <a:pt x="4561" y="446"/>
                  </a:cubicBezTo>
                  <a:cubicBezTo>
                    <a:pt x="4445" y="490"/>
                    <a:pt x="4337" y="553"/>
                    <a:pt x="4221" y="598"/>
                  </a:cubicBezTo>
                  <a:cubicBezTo>
                    <a:pt x="4109" y="643"/>
                    <a:pt x="3993" y="687"/>
                    <a:pt x="3872" y="701"/>
                  </a:cubicBezTo>
                  <a:cubicBezTo>
                    <a:pt x="3824" y="708"/>
                    <a:pt x="3777" y="711"/>
                    <a:pt x="3731" y="711"/>
                  </a:cubicBezTo>
                  <a:cubicBezTo>
                    <a:pt x="3513" y="711"/>
                    <a:pt x="3315" y="634"/>
                    <a:pt x="3138" y="490"/>
                  </a:cubicBezTo>
                  <a:cubicBezTo>
                    <a:pt x="2995" y="374"/>
                    <a:pt x="2856" y="249"/>
                    <a:pt x="2704" y="141"/>
                  </a:cubicBezTo>
                  <a:cubicBezTo>
                    <a:pt x="2575" y="47"/>
                    <a:pt x="2450" y="0"/>
                    <a:pt x="23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3498548" y="4017201"/>
              <a:ext cx="340272" cy="79778"/>
            </a:xfrm>
            <a:custGeom>
              <a:avLst/>
              <a:gdLst/>
              <a:ahLst/>
              <a:cxnLst/>
              <a:rect l="l" t="t" r="r" b="b"/>
              <a:pathLst>
                <a:path w="5063" h="1187" extrusionOk="0">
                  <a:moveTo>
                    <a:pt x="3472" y="1"/>
                  </a:moveTo>
                  <a:cubicBezTo>
                    <a:pt x="3410" y="1"/>
                    <a:pt x="3348" y="1"/>
                    <a:pt x="3285" y="2"/>
                  </a:cubicBezTo>
                  <a:cubicBezTo>
                    <a:pt x="2708" y="20"/>
                    <a:pt x="2131" y="60"/>
                    <a:pt x="1553" y="65"/>
                  </a:cubicBezTo>
                  <a:cubicBezTo>
                    <a:pt x="1518" y="65"/>
                    <a:pt x="1484" y="65"/>
                    <a:pt x="1449" y="65"/>
                  </a:cubicBezTo>
                  <a:cubicBezTo>
                    <a:pt x="1023" y="65"/>
                    <a:pt x="596" y="41"/>
                    <a:pt x="166" y="29"/>
                  </a:cubicBezTo>
                  <a:cubicBezTo>
                    <a:pt x="143" y="29"/>
                    <a:pt x="118" y="26"/>
                    <a:pt x="93" y="26"/>
                  </a:cubicBezTo>
                  <a:cubicBezTo>
                    <a:pt x="61" y="26"/>
                    <a:pt x="28" y="31"/>
                    <a:pt x="0" y="51"/>
                  </a:cubicBezTo>
                  <a:cubicBezTo>
                    <a:pt x="0" y="145"/>
                    <a:pt x="54" y="190"/>
                    <a:pt x="99" y="239"/>
                  </a:cubicBezTo>
                  <a:cubicBezTo>
                    <a:pt x="237" y="387"/>
                    <a:pt x="389" y="517"/>
                    <a:pt x="568" y="615"/>
                  </a:cubicBezTo>
                  <a:cubicBezTo>
                    <a:pt x="1235" y="984"/>
                    <a:pt x="1934" y="1187"/>
                    <a:pt x="2668" y="1187"/>
                  </a:cubicBezTo>
                  <a:cubicBezTo>
                    <a:pt x="2915" y="1187"/>
                    <a:pt x="3165" y="1164"/>
                    <a:pt x="3420" y="1116"/>
                  </a:cubicBezTo>
                  <a:cubicBezTo>
                    <a:pt x="3867" y="1031"/>
                    <a:pt x="4279" y="870"/>
                    <a:pt x="4624" y="570"/>
                  </a:cubicBezTo>
                  <a:cubicBezTo>
                    <a:pt x="4789" y="427"/>
                    <a:pt x="4919" y="257"/>
                    <a:pt x="5062" y="33"/>
                  </a:cubicBezTo>
                  <a:lnTo>
                    <a:pt x="4740" y="33"/>
                  </a:lnTo>
                  <a:cubicBezTo>
                    <a:pt x="4592" y="29"/>
                    <a:pt x="4449" y="15"/>
                    <a:pt x="4301" y="15"/>
                  </a:cubicBezTo>
                  <a:cubicBezTo>
                    <a:pt x="4024" y="8"/>
                    <a:pt x="3749" y="1"/>
                    <a:pt x="3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3431139" y="4016059"/>
              <a:ext cx="460909" cy="127161"/>
            </a:xfrm>
            <a:custGeom>
              <a:avLst/>
              <a:gdLst/>
              <a:ahLst/>
              <a:cxnLst/>
              <a:rect l="l" t="t" r="r" b="b"/>
              <a:pathLst>
                <a:path w="6858" h="1892" extrusionOk="0">
                  <a:moveTo>
                    <a:pt x="0" y="1"/>
                  </a:moveTo>
                  <a:cubicBezTo>
                    <a:pt x="27" y="99"/>
                    <a:pt x="41" y="162"/>
                    <a:pt x="63" y="216"/>
                  </a:cubicBezTo>
                  <a:cubicBezTo>
                    <a:pt x="251" y="713"/>
                    <a:pt x="591" y="1080"/>
                    <a:pt x="1048" y="1339"/>
                  </a:cubicBezTo>
                  <a:cubicBezTo>
                    <a:pt x="1661" y="1679"/>
                    <a:pt x="2319" y="1854"/>
                    <a:pt x="3013" y="1881"/>
                  </a:cubicBezTo>
                  <a:cubicBezTo>
                    <a:pt x="3143" y="1888"/>
                    <a:pt x="3273" y="1891"/>
                    <a:pt x="3404" y="1891"/>
                  </a:cubicBezTo>
                  <a:cubicBezTo>
                    <a:pt x="3698" y="1891"/>
                    <a:pt x="3992" y="1873"/>
                    <a:pt x="4284" y="1836"/>
                  </a:cubicBezTo>
                  <a:cubicBezTo>
                    <a:pt x="4991" y="1747"/>
                    <a:pt x="5627" y="1500"/>
                    <a:pt x="6182" y="1053"/>
                  </a:cubicBezTo>
                  <a:cubicBezTo>
                    <a:pt x="6477" y="811"/>
                    <a:pt x="6683" y="511"/>
                    <a:pt x="6844" y="171"/>
                  </a:cubicBezTo>
                  <a:cubicBezTo>
                    <a:pt x="6857" y="149"/>
                    <a:pt x="6853" y="117"/>
                    <a:pt x="6857" y="90"/>
                  </a:cubicBezTo>
                  <a:cubicBezTo>
                    <a:pt x="6753" y="63"/>
                    <a:pt x="6664" y="51"/>
                    <a:pt x="6569" y="51"/>
                  </a:cubicBezTo>
                  <a:cubicBezTo>
                    <a:pt x="6494" y="51"/>
                    <a:pt x="6416" y="59"/>
                    <a:pt x="6325" y="73"/>
                  </a:cubicBezTo>
                  <a:cubicBezTo>
                    <a:pt x="6244" y="184"/>
                    <a:pt x="6164" y="296"/>
                    <a:pt x="6083" y="408"/>
                  </a:cubicBezTo>
                  <a:cubicBezTo>
                    <a:pt x="5873" y="695"/>
                    <a:pt x="5609" y="910"/>
                    <a:pt x="5300" y="1084"/>
                  </a:cubicBezTo>
                  <a:cubicBezTo>
                    <a:pt x="4839" y="1339"/>
                    <a:pt x="4342" y="1460"/>
                    <a:pt x="3818" y="1482"/>
                  </a:cubicBezTo>
                  <a:cubicBezTo>
                    <a:pt x="3803" y="1483"/>
                    <a:pt x="3788" y="1483"/>
                    <a:pt x="3772" y="1483"/>
                  </a:cubicBezTo>
                  <a:cubicBezTo>
                    <a:pt x="3581" y="1483"/>
                    <a:pt x="3387" y="1458"/>
                    <a:pt x="3196" y="1438"/>
                  </a:cubicBezTo>
                  <a:cubicBezTo>
                    <a:pt x="2762" y="1380"/>
                    <a:pt x="2332" y="1286"/>
                    <a:pt x="1925" y="1115"/>
                  </a:cubicBezTo>
                  <a:cubicBezTo>
                    <a:pt x="1419" y="901"/>
                    <a:pt x="958" y="632"/>
                    <a:pt x="694" y="117"/>
                  </a:cubicBezTo>
                  <a:cubicBezTo>
                    <a:pt x="663" y="55"/>
                    <a:pt x="609" y="28"/>
                    <a:pt x="547" y="23"/>
                  </a:cubicBezTo>
                  <a:cubicBezTo>
                    <a:pt x="376" y="14"/>
                    <a:pt x="206" y="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3087911" y="3894682"/>
              <a:ext cx="264462" cy="755911"/>
            </a:xfrm>
            <a:custGeom>
              <a:avLst/>
              <a:gdLst/>
              <a:ahLst/>
              <a:cxnLst/>
              <a:rect l="l" t="t" r="r" b="b"/>
              <a:pathLst>
                <a:path w="3935" h="11247" extrusionOk="0">
                  <a:moveTo>
                    <a:pt x="3788" y="1"/>
                  </a:moveTo>
                  <a:cubicBezTo>
                    <a:pt x="3748" y="1"/>
                    <a:pt x="3707" y="11"/>
                    <a:pt x="3662" y="26"/>
                  </a:cubicBezTo>
                  <a:cubicBezTo>
                    <a:pt x="3639" y="79"/>
                    <a:pt x="3617" y="137"/>
                    <a:pt x="3599" y="191"/>
                  </a:cubicBezTo>
                  <a:cubicBezTo>
                    <a:pt x="3483" y="567"/>
                    <a:pt x="3371" y="948"/>
                    <a:pt x="3246" y="1319"/>
                  </a:cubicBezTo>
                  <a:cubicBezTo>
                    <a:pt x="2789" y="2644"/>
                    <a:pt x="2364" y="3982"/>
                    <a:pt x="1952" y="5325"/>
                  </a:cubicBezTo>
                  <a:cubicBezTo>
                    <a:pt x="1648" y="6314"/>
                    <a:pt x="1348" y="7303"/>
                    <a:pt x="1026" y="8284"/>
                  </a:cubicBezTo>
                  <a:cubicBezTo>
                    <a:pt x="726" y="9192"/>
                    <a:pt x="394" y="10092"/>
                    <a:pt x="81" y="10991"/>
                  </a:cubicBezTo>
                  <a:cubicBezTo>
                    <a:pt x="59" y="11063"/>
                    <a:pt x="1" y="11130"/>
                    <a:pt x="59" y="11224"/>
                  </a:cubicBezTo>
                  <a:cubicBezTo>
                    <a:pt x="130" y="11233"/>
                    <a:pt x="215" y="11238"/>
                    <a:pt x="296" y="11247"/>
                  </a:cubicBezTo>
                  <a:cubicBezTo>
                    <a:pt x="327" y="11188"/>
                    <a:pt x="350" y="11148"/>
                    <a:pt x="363" y="11108"/>
                  </a:cubicBezTo>
                  <a:cubicBezTo>
                    <a:pt x="466" y="10839"/>
                    <a:pt x="578" y="10575"/>
                    <a:pt x="663" y="10307"/>
                  </a:cubicBezTo>
                  <a:cubicBezTo>
                    <a:pt x="963" y="9380"/>
                    <a:pt x="1249" y="8454"/>
                    <a:pt x="1549" y="7527"/>
                  </a:cubicBezTo>
                  <a:cubicBezTo>
                    <a:pt x="2100" y="5817"/>
                    <a:pt x="2659" y="4112"/>
                    <a:pt x="3210" y="2398"/>
                  </a:cubicBezTo>
                  <a:cubicBezTo>
                    <a:pt x="3438" y="1682"/>
                    <a:pt x="3657" y="957"/>
                    <a:pt x="3877" y="231"/>
                  </a:cubicBezTo>
                  <a:cubicBezTo>
                    <a:pt x="3899" y="169"/>
                    <a:pt x="3935" y="102"/>
                    <a:pt x="3890" y="30"/>
                  </a:cubicBezTo>
                  <a:cubicBezTo>
                    <a:pt x="3856" y="9"/>
                    <a:pt x="3823" y="1"/>
                    <a:pt x="3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4004484" y="3890851"/>
              <a:ext cx="261168" cy="755844"/>
            </a:xfrm>
            <a:custGeom>
              <a:avLst/>
              <a:gdLst/>
              <a:ahLst/>
              <a:cxnLst/>
              <a:rect l="l" t="t" r="r" b="b"/>
              <a:pathLst>
                <a:path w="3886" h="11246" extrusionOk="0">
                  <a:moveTo>
                    <a:pt x="136" y="1"/>
                  </a:moveTo>
                  <a:cubicBezTo>
                    <a:pt x="92" y="1"/>
                    <a:pt x="47" y="14"/>
                    <a:pt x="0" y="56"/>
                  </a:cubicBezTo>
                  <a:cubicBezTo>
                    <a:pt x="23" y="145"/>
                    <a:pt x="45" y="244"/>
                    <a:pt x="72" y="338"/>
                  </a:cubicBezTo>
                  <a:cubicBezTo>
                    <a:pt x="444" y="1618"/>
                    <a:pt x="882" y="2880"/>
                    <a:pt x="1289" y="4147"/>
                  </a:cubicBezTo>
                  <a:cubicBezTo>
                    <a:pt x="1818" y="5785"/>
                    <a:pt x="2346" y="7418"/>
                    <a:pt x="2865" y="9057"/>
                  </a:cubicBezTo>
                  <a:cubicBezTo>
                    <a:pt x="3075" y="9719"/>
                    <a:pt x="3263" y="10386"/>
                    <a:pt x="3527" y="11030"/>
                  </a:cubicBezTo>
                  <a:cubicBezTo>
                    <a:pt x="3554" y="11098"/>
                    <a:pt x="3586" y="11169"/>
                    <a:pt x="3621" y="11245"/>
                  </a:cubicBezTo>
                  <a:cubicBezTo>
                    <a:pt x="3715" y="11227"/>
                    <a:pt x="3796" y="11210"/>
                    <a:pt x="3885" y="11196"/>
                  </a:cubicBezTo>
                  <a:cubicBezTo>
                    <a:pt x="3881" y="11048"/>
                    <a:pt x="3818" y="10932"/>
                    <a:pt x="3778" y="10811"/>
                  </a:cubicBezTo>
                  <a:cubicBezTo>
                    <a:pt x="3371" y="9625"/>
                    <a:pt x="2946" y="8439"/>
                    <a:pt x="2561" y="7244"/>
                  </a:cubicBezTo>
                  <a:cubicBezTo>
                    <a:pt x="2109" y="5843"/>
                    <a:pt x="1692" y="4433"/>
                    <a:pt x="1249" y="3028"/>
                  </a:cubicBezTo>
                  <a:cubicBezTo>
                    <a:pt x="945" y="2047"/>
                    <a:pt x="614" y="1076"/>
                    <a:pt x="296" y="105"/>
                  </a:cubicBezTo>
                  <a:cubicBezTo>
                    <a:pt x="287" y="78"/>
                    <a:pt x="269" y="51"/>
                    <a:pt x="256" y="20"/>
                  </a:cubicBezTo>
                  <a:cubicBezTo>
                    <a:pt x="215" y="11"/>
                    <a:pt x="175" y="1"/>
                    <a:pt x="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3346323" y="3977616"/>
              <a:ext cx="667236" cy="23860"/>
            </a:xfrm>
            <a:custGeom>
              <a:avLst/>
              <a:gdLst/>
              <a:ahLst/>
              <a:cxnLst/>
              <a:rect l="l" t="t" r="r" b="b"/>
              <a:pathLst>
                <a:path w="9928" h="355" extrusionOk="0">
                  <a:moveTo>
                    <a:pt x="9820" y="0"/>
                  </a:moveTo>
                  <a:cubicBezTo>
                    <a:pt x="9619" y="5"/>
                    <a:pt x="9435" y="13"/>
                    <a:pt x="9252" y="18"/>
                  </a:cubicBezTo>
                  <a:cubicBezTo>
                    <a:pt x="8943" y="27"/>
                    <a:pt x="8634" y="45"/>
                    <a:pt x="8325" y="45"/>
                  </a:cubicBezTo>
                  <a:cubicBezTo>
                    <a:pt x="8012" y="45"/>
                    <a:pt x="7694" y="27"/>
                    <a:pt x="7381" y="27"/>
                  </a:cubicBezTo>
                  <a:cubicBezTo>
                    <a:pt x="7041" y="27"/>
                    <a:pt x="6701" y="45"/>
                    <a:pt x="6360" y="54"/>
                  </a:cubicBezTo>
                  <a:cubicBezTo>
                    <a:pt x="6256" y="56"/>
                    <a:pt x="6151" y="57"/>
                    <a:pt x="6046" y="57"/>
                  </a:cubicBezTo>
                  <a:cubicBezTo>
                    <a:pt x="5542" y="57"/>
                    <a:pt x="5038" y="34"/>
                    <a:pt x="4534" y="27"/>
                  </a:cubicBezTo>
                  <a:cubicBezTo>
                    <a:pt x="3942" y="16"/>
                    <a:pt x="3350" y="12"/>
                    <a:pt x="2757" y="12"/>
                  </a:cubicBezTo>
                  <a:cubicBezTo>
                    <a:pt x="1899" y="12"/>
                    <a:pt x="1040" y="20"/>
                    <a:pt x="179" y="22"/>
                  </a:cubicBezTo>
                  <a:cubicBezTo>
                    <a:pt x="135" y="22"/>
                    <a:pt x="90" y="27"/>
                    <a:pt x="41" y="36"/>
                  </a:cubicBezTo>
                  <a:cubicBezTo>
                    <a:pt x="27" y="81"/>
                    <a:pt x="14" y="125"/>
                    <a:pt x="0" y="179"/>
                  </a:cubicBezTo>
                  <a:cubicBezTo>
                    <a:pt x="45" y="188"/>
                    <a:pt x="85" y="197"/>
                    <a:pt x="121" y="201"/>
                  </a:cubicBezTo>
                  <a:cubicBezTo>
                    <a:pt x="551" y="233"/>
                    <a:pt x="980" y="278"/>
                    <a:pt x="1415" y="282"/>
                  </a:cubicBezTo>
                  <a:cubicBezTo>
                    <a:pt x="2032" y="291"/>
                    <a:pt x="2650" y="318"/>
                    <a:pt x="3263" y="340"/>
                  </a:cubicBezTo>
                  <a:cubicBezTo>
                    <a:pt x="3510" y="344"/>
                    <a:pt x="3756" y="355"/>
                    <a:pt x="4003" y="355"/>
                  </a:cubicBezTo>
                  <a:cubicBezTo>
                    <a:pt x="4043" y="355"/>
                    <a:pt x="4083" y="354"/>
                    <a:pt x="4123" y="354"/>
                  </a:cubicBezTo>
                  <a:cubicBezTo>
                    <a:pt x="4516" y="340"/>
                    <a:pt x="4906" y="304"/>
                    <a:pt x="5300" y="287"/>
                  </a:cubicBezTo>
                  <a:cubicBezTo>
                    <a:pt x="5588" y="275"/>
                    <a:pt x="5876" y="270"/>
                    <a:pt x="6164" y="270"/>
                  </a:cubicBezTo>
                  <a:cubicBezTo>
                    <a:pt x="6739" y="270"/>
                    <a:pt x="7315" y="288"/>
                    <a:pt x="7891" y="300"/>
                  </a:cubicBezTo>
                  <a:cubicBezTo>
                    <a:pt x="8509" y="318"/>
                    <a:pt x="9127" y="336"/>
                    <a:pt x="9744" y="349"/>
                  </a:cubicBezTo>
                  <a:cubicBezTo>
                    <a:pt x="9802" y="349"/>
                    <a:pt x="9861" y="331"/>
                    <a:pt x="9928" y="322"/>
                  </a:cubicBezTo>
                  <a:cubicBezTo>
                    <a:pt x="9896" y="197"/>
                    <a:pt x="9896" y="76"/>
                    <a:pt x="9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3567973" y="3313401"/>
              <a:ext cx="200413" cy="61766"/>
            </a:xfrm>
            <a:custGeom>
              <a:avLst/>
              <a:gdLst/>
              <a:ahLst/>
              <a:cxnLst/>
              <a:rect l="l" t="t" r="r" b="b"/>
              <a:pathLst>
                <a:path w="2982" h="919" extrusionOk="0">
                  <a:moveTo>
                    <a:pt x="131" y="0"/>
                  </a:moveTo>
                  <a:cubicBezTo>
                    <a:pt x="99" y="0"/>
                    <a:pt x="73" y="14"/>
                    <a:pt x="23" y="23"/>
                  </a:cubicBezTo>
                  <a:cubicBezTo>
                    <a:pt x="14" y="291"/>
                    <a:pt x="1" y="555"/>
                    <a:pt x="23" y="833"/>
                  </a:cubicBezTo>
                  <a:cubicBezTo>
                    <a:pt x="824" y="888"/>
                    <a:pt x="1613" y="918"/>
                    <a:pt x="2403" y="918"/>
                  </a:cubicBezTo>
                  <a:cubicBezTo>
                    <a:pt x="2584" y="918"/>
                    <a:pt x="2765" y="917"/>
                    <a:pt x="2946" y="913"/>
                  </a:cubicBezTo>
                  <a:cubicBezTo>
                    <a:pt x="2982" y="703"/>
                    <a:pt x="2946" y="229"/>
                    <a:pt x="2879" y="45"/>
                  </a:cubicBezTo>
                  <a:cubicBezTo>
                    <a:pt x="1966" y="32"/>
                    <a:pt x="1048" y="14"/>
                    <a:pt x="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3064725" y="3293239"/>
              <a:ext cx="1225865" cy="1376595"/>
            </a:xfrm>
            <a:custGeom>
              <a:avLst/>
              <a:gdLst/>
              <a:ahLst/>
              <a:cxnLst/>
              <a:rect l="l" t="t" r="r" b="b"/>
              <a:pathLst>
                <a:path w="18240" h="20482" extrusionOk="0">
                  <a:moveTo>
                    <a:pt x="7619" y="300"/>
                  </a:moveTo>
                  <a:cubicBezTo>
                    <a:pt x="8536" y="314"/>
                    <a:pt x="9454" y="332"/>
                    <a:pt x="10367" y="345"/>
                  </a:cubicBezTo>
                  <a:cubicBezTo>
                    <a:pt x="10434" y="529"/>
                    <a:pt x="10470" y="1003"/>
                    <a:pt x="10434" y="1213"/>
                  </a:cubicBezTo>
                  <a:cubicBezTo>
                    <a:pt x="10253" y="1217"/>
                    <a:pt x="10072" y="1218"/>
                    <a:pt x="9891" y="1218"/>
                  </a:cubicBezTo>
                  <a:cubicBezTo>
                    <a:pt x="9101" y="1218"/>
                    <a:pt x="8312" y="1188"/>
                    <a:pt x="7511" y="1133"/>
                  </a:cubicBezTo>
                  <a:cubicBezTo>
                    <a:pt x="7489" y="855"/>
                    <a:pt x="7502" y="591"/>
                    <a:pt x="7511" y="323"/>
                  </a:cubicBezTo>
                  <a:cubicBezTo>
                    <a:pt x="7561" y="314"/>
                    <a:pt x="7587" y="300"/>
                    <a:pt x="7619" y="300"/>
                  </a:cubicBezTo>
                  <a:close/>
                  <a:moveTo>
                    <a:pt x="8037" y="1463"/>
                  </a:moveTo>
                  <a:cubicBezTo>
                    <a:pt x="8038" y="1463"/>
                    <a:pt x="8039" y="1463"/>
                    <a:pt x="8039" y="1464"/>
                  </a:cubicBezTo>
                  <a:cubicBezTo>
                    <a:pt x="8657" y="1487"/>
                    <a:pt x="9275" y="1513"/>
                    <a:pt x="9888" y="1540"/>
                  </a:cubicBezTo>
                  <a:cubicBezTo>
                    <a:pt x="9901" y="1540"/>
                    <a:pt x="9915" y="1554"/>
                    <a:pt x="9942" y="1567"/>
                  </a:cubicBezTo>
                  <a:cubicBezTo>
                    <a:pt x="9924" y="1728"/>
                    <a:pt x="9901" y="1894"/>
                    <a:pt x="9884" y="2064"/>
                  </a:cubicBezTo>
                  <a:cubicBezTo>
                    <a:pt x="9875" y="2140"/>
                    <a:pt x="9861" y="2216"/>
                    <a:pt x="9861" y="2292"/>
                  </a:cubicBezTo>
                  <a:cubicBezTo>
                    <a:pt x="9839" y="3134"/>
                    <a:pt x="9821" y="3975"/>
                    <a:pt x="9807" y="4817"/>
                  </a:cubicBezTo>
                  <a:cubicBezTo>
                    <a:pt x="9803" y="4982"/>
                    <a:pt x="9825" y="5157"/>
                    <a:pt x="9861" y="5318"/>
                  </a:cubicBezTo>
                  <a:cubicBezTo>
                    <a:pt x="9937" y="5640"/>
                    <a:pt x="10125" y="5891"/>
                    <a:pt x="10425" y="6047"/>
                  </a:cubicBezTo>
                  <a:cubicBezTo>
                    <a:pt x="10600" y="6137"/>
                    <a:pt x="10783" y="6226"/>
                    <a:pt x="10962" y="6320"/>
                  </a:cubicBezTo>
                  <a:cubicBezTo>
                    <a:pt x="11267" y="6473"/>
                    <a:pt x="11531" y="6683"/>
                    <a:pt x="11745" y="6952"/>
                  </a:cubicBezTo>
                  <a:cubicBezTo>
                    <a:pt x="11875" y="7108"/>
                    <a:pt x="12001" y="7265"/>
                    <a:pt x="12121" y="7421"/>
                  </a:cubicBezTo>
                  <a:cubicBezTo>
                    <a:pt x="12511" y="7932"/>
                    <a:pt x="12703" y="8505"/>
                    <a:pt x="12703" y="9145"/>
                  </a:cubicBezTo>
                  <a:cubicBezTo>
                    <a:pt x="12703" y="9391"/>
                    <a:pt x="12703" y="9637"/>
                    <a:pt x="12641" y="9874"/>
                  </a:cubicBezTo>
                  <a:cubicBezTo>
                    <a:pt x="12600" y="9899"/>
                    <a:pt x="12561" y="9906"/>
                    <a:pt x="12523" y="9906"/>
                  </a:cubicBezTo>
                  <a:cubicBezTo>
                    <a:pt x="12477" y="9906"/>
                    <a:pt x="12432" y="9895"/>
                    <a:pt x="12386" y="9888"/>
                  </a:cubicBezTo>
                  <a:cubicBezTo>
                    <a:pt x="12309" y="9879"/>
                    <a:pt x="12238" y="9870"/>
                    <a:pt x="12144" y="9861"/>
                  </a:cubicBezTo>
                  <a:cubicBezTo>
                    <a:pt x="12144" y="9785"/>
                    <a:pt x="12144" y="9718"/>
                    <a:pt x="12144" y="9650"/>
                  </a:cubicBezTo>
                  <a:cubicBezTo>
                    <a:pt x="12144" y="9409"/>
                    <a:pt x="12157" y="9172"/>
                    <a:pt x="12139" y="8934"/>
                  </a:cubicBezTo>
                  <a:cubicBezTo>
                    <a:pt x="12130" y="8769"/>
                    <a:pt x="12086" y="8599"/>
                    <a:pt x="12036" y="8437"/>
                  </a:cubicBezTo>
                  <a:cubicBezTo>
                    <a:pt x="11965" y="8187"/>
                    <a:pt x="11790" y="8017"/>
                    <a:pt x="11549" y="7914"/>
                  </a:cubicBezTo>
                  <a:cubicBezTo>
                    <a:pt x="11361" y="7838"/>
                    <a:pt x="11164" y="7797"/>
                    <a:pt x="10967" y="7775"/>
                  </a:cubicBezTo>
                  <a:cubicBezTo>
                    <a:pt x="10935" y="7771"/>
                    <a:pt x="10903" y="7768"/>
                    <a:pt x="10872" y="7768"/>
                  </a:cubicBezTo>
                  <a:cubicBezTo>
                    <a:pt x="10748" y="7768"/>
                    <a:pt x="10629" y="7801"/>
                    <a:pt x="10515" y="7851"/>
                  </a:cubicBezTo>
                  <a:cubicBezTo>
                    <a:pt x="10385" y="7914"/>
                    <a:pt x="10251" y="7976"/>
                    <a:pt x="10116" y="8035"/>
                  </a:cubicBezTo>
                  <a:cubicBezTo>
                    <a:pt x="10003" y="8086"/>
                    <a:pt x="9894" y="8112"/>
                    <a:pt x="9788" y="8112"/>
                  </a:cubicBezTo>
                  <a:cubicBezTo>
                    <a:pt x="9624" y="8112"/>
                    <a:pt x="9469" y="8050"/>
                    <a:pt x="9320" y="7923"/>
                  </a:cubicBezTo>
                  <a:cubicBezTo>
                    <a:pt x="9181" y="7802"/>
                    <a:pt x="9038" y="7681"/>
                    <a:pt x="8890" y="7574"/>
                  </a:cubicBezTo>
                  <a:cubicBezTo>
                    <a:pt x="8734" y="7461"/>
                    <a:pt x="8562" y="7399"/>
                    <a:pt x="8368" y="7399"/>
                  </a:cubicBezTo>
                  <a:cubicBezTo>
                    <a:pt x="8362" y="7399"/>
                    <a:pt x="8355" y="7399"/>
                    <a:pt x="8348" y="7399"/>
                  </a:cubicBezTo>
                  <a:cubicBezTo>
                    <a:pt x="8165" y="7404"/>
                    <a:pt x="7999" y="7462"/>
                    <a:pt x="7852" y="7560"/>
                  </a:cubicBezTo>
                  <a:cubicBezTo>
                    <a:pt x="7753" y="7627"/>
                    <a:pt x="7664" y="7699"/>
                    <a:pt x="7578" y="7780"/>
                  </a:cubicBezTo>
                  <a:cubicBezTo>
                    <a:pt x="7478" y="7880"/>
                    <a:pt x="7368" y="7927"/>
                    <a:pt x="7250" y="7927"/>
                  </a:cubicBezTo>
                  <a:cubicBezTo>
                    <a:pt x="7179" y="7927"/>
                    <a:pt x="7105" y="7910"/>
                    <a:pt x="7028" y="7878"/>
                  </a:cubicBezTo>
                  <a:cubicBezTo>
                    <a:pt x="6956" y="7847"/>
                    <a:pt x="6885" y="7824"/>
                    <a:pt x="6809" y="7806"/>
                  </a:cubicBezTo>
                  <a:cubicBezTo>
                    <a:pt x="6759" y="7793"/>
                    <a:pt x="6711" y="7786"/>
                    <a:pt x="6665" y="7786"/>
                  </a:cubicBezTo>
                  <a:cubicBezTo>
                    <a:pt x="6527" y="7786"/>
                    <a:pt x="6410" y="7848"/>
                    <a:pt x="6316" y="7972"/>
                  </a:cubicBezTo>
                  <a:cubicBezTo>
                    <a:pt x="6052" y="8317"/>
                    <a:pt x="5878" y="8697"/>
                    <a:pt x="5828" y="9131"/>
                  </a:cubicBezTo>
                  <a:cubicBezTo>
                    <a:pt x="5797" y="9364"/>
                    <a:pt x="5793" y="9606"/>
                    <a:pt x="5779" y="9865"/>
                  </a:cubicBezTo>
                  <a:lnTo>
                    <a:pt x="5350" y="9865"/>
                  </a:lnTo>
                  <a:cubicBezTo>
                    <a:pt x="5336" y="9807"/>
                    <a:pt x="5323" y="9753"/>
                    <a:pt x="5323" y="9704"/>
                  </a:cubicBezTo>
                  <a:cubicBezTo>
                    <a:pt x="5332" y="8966"/>
                    <a:pt x="5511" y="8267"/>
                    <a:pt x="5873" y="7623"/>
                  </a:cubicBezTo>
                  <a:cubicBezTo>
                    <a:pt x="6191" y="7059"/>
                    <a:pt x="6670" y="6670"/>
                    <a:pt x="7247" y="6397"/>
                  </a:cubicBezTo>
                  <a:cubicBezTo>
                    <a:pt x="7359" y="6347"/>
                    <a:pt x="7476" y="6303"/>
                    <a:pt x="7587" y="6249"/>
                  </a:cubicBezTo>
                  <a:cubicBezTo>
                    <a:pt x="7740" y="6182"/>
                    <a:pt x="7834" y="6070"/>
                    <a:pt x="7847" y="5895"/>
                  </a:cubicBezTo>
                  <a:cubicBezTo>
                    <a:pt x="7860" y="5774"/>
                    <a:pt x="7874" y="5654"/>
                    <a:pt x="7874" y="5528"/>
                  </a:cubicBezTo>
                  <a:cubicBezTo>
                    <a:pt x="7892" y="4749"/>
                    <a:pt x="7905" y="3971"/>
                    <a:pt x="7923" y="3192"/>
                  </a:cubicBezTo>
                  <a:cubicBezTo>
                    <a:pt x="7937" y="2713"/>
                    <a:pt x="7950" y="2234"/>
                    <a:pt x="7963" y="1755"/>
                  </a:cubicBezTo>
                  <a:cubicBezTo>
                    <a:pt x="7968" y="1666"/>
                    <a:pt x="7977" y="1576"/>
                    <a:pt x="7986" y="1504"/>
                  </a:cubicBezTo>
                  <a:cubicBezTo>
                    <a:pt x="8008" y="1482"/>
                    <a:pt x="8013" y="1473"/>
                    <a:pt x="8022" y="1473"/>
                  </a:cubicBezTo>
                  <a:cubicBezTo>
                    <a:pt x="8025" y="1469"/>
                    <a:pt x="8032" y="1463"/>
                    <a:pt x="8037" y="1463"/>
                  </a:cubicBezTo>
                  <a:close/>
                  <a:moveTo>
                    <a:pt x="8375" y="7692"/>
                  </a:moveTo>
                  <a:cubicBezTo>
                    <a:pt x="8502" y="7692"/>
                    <a:pt x="8627" y="7739"/>
                    <a:pt x="8756" y="7833"/>
                  </a:cubicBezTo>
                  <a:cubicBezTo>
                    <a:pt x="8908" y="7941"/>
                    <a:pt x="9042" y="8066"/>
                    <a:pt x="9190" y="8182"/>
                  </a:cubicBezTo>
                  <a:cubicBezTo>
                    <a:pt x="9367" y="8326"/>
                    <a:pt x="9565" y="8403"/>
                    <a:pt x="9783" y="8403"/>
                  </a:cubicBezTo>
                  <a:cubicBezTo>
                    <a:pt x="9829" y="8403"/>
                    <a:pt x="9876" y="8400"/>
                    <a:pt x="9924" y="8393"/>
                  </a:cubicBezTo>
                  <a:cubicBezTo>
                    <a:pt x="10045" y="8379"/>
                    <a:pt x="10161" y="8335"/>
                    <a:pt x="10273" y="8290"/>
                  </a:cubicBezTo>
                  <a:cubicBezTo>
                    <a:pt x="10389" y="8245"/>
                    <a:pt x="10497" y="8182"/>
                    <a:pt x="10613" y="8138"/>
                  </a:cubicBezTo>
                  <a:cubicBezTo>
                    <a:pt x="10740" y="8085"/>
                    <a:pt x="10866" y="8060"/>
                    <a:pt x="10989" y="8060"/>
                  </a:cubicBezTo>
                  <a:cubicBezTo>
                    <a:pt x="11171" y="8060"/>
                    <a:pt x="11349" y="8114"/>
                    <a:pt x="11522" y="8218"/>
                  </a:cubicBezTo>
                  <a:cubicBezTo>
                    <a:pt x="11714" y="8335"/>
                    <a:pt x="11848" y="8514"/>
                    <a:pt x="11880" y="8733"/>
                  </a:cubicBezTo>
                  <a:cubicBezTo>
                    <a:pt x="11925" y="9078"/>
                    <a:pt x="11925" y="9427"/>
                    <a:pt x="11866" y="9771"/>
                  </a:cubicBezTo>
                  <a:cubicBezTo>
                    <a:pt x="11857" y="9807"/>
                    <a:pt x="11844" y="9843"/>
                    <a:pt x="11831" y="9892"/>
                  </a:cubicBezTo>
                  <a:cubicBezTo>
                    <a:pt x="11763" y="9897"/>
                    <a:pt x="11696" y="9906"/>
                    <a:pt x="11629" y="9906"/>
                  </a:cubicBezTo>
                  <a:cubicBezTo>
                    <a:pt x="11065" y="9919"/>
                    <a:pt x="10501" y="9937"/>
                    <a:pt x="9937" y="9937"/>
                  </a:cubicBezTo>
                  <a:cubicBezTo>
                    <a:pt x="9530" y="9937"/>
                    <a:pt x="9118" y="9906"/>
                    <a:pt x="8711" y="9892"/>
                  </a:cubicBezTo>
                  <a:cubicBezTo>
                    <a:pt x="8572" y="9883"/>
                    <a:pt x="8433" y="9870"/>
                    <a:pt x="8295" y="9870"/>
                  </a:cubicBezTo>
                  <a:cubicBezTo>
                    <a:pt x="7672" y="9870"/>
                    <a:pt x="7046" y="9874"/>
                    <a:pt x="6419" y="9874"/>
                  </a:cubicBezTo>
                  <a:cubicBezTo>
                    <a:pt x="6380" y="9874"/>
                    <a:pt x="6341" y="9878"/>
                    <a:pt x="6300" y="9878"/>
                  </a:cubicBezTo>
                  <a:cubicBezTo>
                    <a:pt x="6246" y="9878"/>
                    <a:pt x="6191" y="9871"/>
                    <a:pt x="6133" y="9838"/>
                  </a:cubicBezTo>
                  <a:cubicBezTo>
                    <a:pt x="6052" y="9194"/>
                    <a:pt x="6213" y="8612"/>
                    <a:pt x="6594" y="8062"/>
                  </a:cubicBezTo>
                  <a:cubicBezTo>
                    <a:pt x="6665" y="8070"/>
                    <a:pt x="6742" y="8079"/>
                    <a:pt x="6813" y="8093"/>
                  </a:cubicBezTo>
                  <a:cubicBezTo>
                    <a:pt x="6849" y="8102"/>
                    <a:pt x="6885" y="8124"/>
                    <a:pt x="6921" y="8142"/>
                  </a:cubicBezTo>
                  <a:cubicBezTo>
                    <a:pt x="7042" y="8198"/>
                    <a:pt x="7159" y="8226"/>
                    <a:pt x="7272" y="8226"/>
                  </a:cubicBezTo>
                  <a:cubicBezTo>
                    <a:pt x="7449" y="8226"/>
                    <a:pt x="7615" y="8156"/>
                    <a:pt x="7771" y="8008"/>
                  </a:cubicBezTo>
                  <a:cubicBezTo>
                    <a:pt x="7847" y="7941"/>
                    <a:pt x="7923" y="7874"/>
                    <a:pt x="8004" y="7820"/>
                  </a:cubicBezTo>
                  <a:cubicBezTo>
                    <a:pt x="8132" y="7735"/>
                    <a:pt x="8255" y="7692"/>
                    <a:pt x="8375" y="7692"/>
                  </a:cubicBezTo>
                  <a:close/>
                  <a:moveTo>
                    <a:pt x="14010" y="10183"/>
                  </a:moveTo>
                  <a:cubicBezTo>
                    <a:pt x="14086" y="10259"/>
                    <a:pt x="14086" y="10380"/>
                    <a:pt x="14118" y="10505"/>
                  </a:cubicBezTo>
                  <a:cubicBezTo>
                    <a:pt x="14051" y="10514"/>
                    <a:pt x="13992" y="10532"/>
                    <a:pt x="13934" y="10532"/>
                  </a:cubicBezTo>
                  <a:cubicBezTo>
                    <a:pt x="13317" y="10519"/>
                    <a:pt x="12699" y="10501"/>
                    <a:pt x="12081" y="10483"/>
                  </a:cubicBezTo>
                  <a:cubicBezTo>
                    <a:pt x="11505" y="10471"/>
                    <a:pt x="10929" y="10453"/>
                    <a:pt x="10354" y="10453"/>
                  </a:cubicBezTo>
                  <a:cubicBezTo>
                    <a:pt x="10066" y="10453"/>
                    <a:pt x="9778" y="10458"/>
                    <a:pt x="9490" y="10470"/>
                  </a:cubicBezTo>
                  <a:cubicBezTo>
                    <a:pt x="9096" y="10487"/>
                    <a:pt x="8706" y="10523"/>
                    <a:pt x="8313" y="10537"/>
                  </a:cubicBezTo>
                  <a:cubicBezTo>
                    <a:pt x="8273" y="10537"/>
                    <a:pt x="8233" y="10538"/>
                    <a:pt x="8193" y="10538"/>
                  </a:cubicBezTo>
                  <a:cubicBezTo>
                    <a:pt x="7946" y="10538"/>
                    <a:pt x="7700" y="10527"/>
                    <a:pt x="7453" y="10523"/>
                  </a:cubicBezTo>
                  <a:cubicBezTo>
                    <a:pt x="6840" y="10501"/>
                    <a:pt x="6222" y="10474"/>
                    <a:pt x="5605" y="10465"/>
                  </a:cubicBezTo>
                  <a:cubicBezTo>
                    <a:pt x="5170" y="10461"/>
                    <a:pt x="4741" y="10416"/>
                    <a:pt x="4311" y="10384"/>
                  </a:cubicBezTo>
                  <a:cubicBezTo>
                    <a:pt x="4275" y="10380"/>
                    <a:pt x="4235" y="10371"/>
                    <a:pt x="4190" y="10362"/>
                  </a:cubicBezTo>
                  <a:cubicBezTo>
                    <a:pt x="4204" y="10308"/>
                    <a:pt x="4217" y="10264"/>
                    <a:pt x="4231" y="10219"/>
                  </a:cubicBezTo>
                  <a:cubicBezTo>
                    <a:pt x="4280" y="10210"/>
                    <a:pt x="4325" y="10205"/>
                    <a:pt x="4369" y="10205"/>
                  </a:cubicBezTo>
                  <a:cubicBezTo>
                    <a:pt x="5230" y="10203"/>
                    <a:pt x="6089" y="10195"/>
                    <a:pt x="6947" y="10195"/>
                  </a:cubicBezTo>
                  <a:cubicBezTo>
                    <a:pt x="7540" y="10195"/>
                    <a:pt x="8132" y="10199"/>
                    <a:pt x="8724" y="10210"/>
                  </a:cubicBezTo>
                  <a:cubicBezTo>
                    <a:pt x="9228" y="10217"/>
                    <a:pt x="9732" y="10240"/>
                    <a:pt x="10236" y="10240"/>
                  </a:cubicBezTo>
                  <a:cubicBezTo>
                    <a:pt x="10341" y="10240"/>
                    <a:pt x="10446" y="10239"/>
                    <a:pt x="10550" y="10237"/>
                  </a:cubicBezTo>
                  <a:cubicBezTo>
                    <a:pt x="10891" y="10228"/>
                    <a:pt x="11231" y="10210"/>
                    <a:pt x="11571" y="10210"/>
                  </a:cubicBezTo>
                  <a:cubicBezTo>
                    <a:pt x="11884" y="10210"/>
                    <a:pt x="12202" y="10228"/>
                    <a:pt x="12515" y="10228"/>
                  </a:cubicBezTo>
                  <a:cubicBezTo>
                    <a:pt x="12824" y="10228"/>
                    <a:pt x="13133" y="10210"/>
                    <a:pt x="13442" y="10201"/>
                  </a:cubicBezTo>
                  <a:cubicBezTo>
                    <a:pt x="13625" y="10196"/>
                    <a:pt x="13809" y="10188"/>
                    <a:pt x="14010" y="10183"/>
                  </a:cubicBezTo>
                  <a:close/>
                  <a:moveTo>
                    <a:pt x="9927" y="10773"/>
                  </a:moveTo>
                  <a:cubicBezTo>
                    <a:pt x="10204" y="10773"/>
                    <a:pt x="10479" y="10780"/>
                    <a:pt x="10756" y="10787"/>
                  </a:cubicBezTo>
                  <a:cubicBezTo>
                    <a:pt x="10904" y="10787"/>
                    <a:pt x="11047" y="10801"/>
                    <a:pt x="11195" y="10805"/>
                  </a:cubicBezTo>
                  <a:lnTo>
                    <a:pt x="11517" y="10805"/>
                  </a:lnTo>
                  <a:cubicBezTo>
                    <a:pt x="11374" y="11029"/>
                    <a:pt x="11244" y="11199"/>
                    <a:pt x="11079" y="11342"/>
                  </a:cubicBezTo>
                  <a:cubicBezTo>
                    <a:pt x="10734" y="11642"/>
                    <a:pt x="10322" y="11803"/>
                    <a:pt x="9875" y="11888"/>
                  </a:cubicBezTo>
                  <a:cubicBezTo>
                    <a:pt x="9620" y="11936"/>
                    <a:pt x="9370" y="11959"/>
                    <a:pt x="9123" y="11959"/>
                  </a:cubicBezTo>
                  <a:cubicBezTo>
                    <a:pt x="8389" y="11959"/>
                    <a:pt x="7690" y="11756"/>
                    <a:pt x="7023" y="11387"/>
                  </a:cubicBezTo>
                  <a:cubicBezTo>
                    <a:pt x="6844" y="11289"/>
                    <a:pt x="6692" y="11159"/>
                    <a:pt x="6554" y="11011"/>
                  </a:cubicBezTo>
                  <a:cubicBezTo>
                    <a:pt x="6509" y="10962"/>
                    <a:pt x="6455" y="10917"/>
                    <a:pt x="6455" y="10823"/>
                  </a:cubicBezTo>
                  <a:cubicBezTo>
                    <a:pt x="6483" y="10803"/>
                    <a:pt x="6516" y="10798"/>
                    <a:pt x="6548" y="10798"/>
                  </a:cubicBezTo>
                  <a:cubicBezTo>
                    <a:pt x="6573" y="10798"/>
                    <a:pt x="6598" y="10801"/>
                    <a:pt x="6621" y="10801"/>
                  </a:cubicBezTo>
                  <a:cubicBezTo>
                    <a:pt x="7051" y="10813"/>
                    <a:pt x="7478" y="10837"/>
                    <a:pt x="7904" y="10837"/>
                  </a:cubicBezTo>
                  <a:cubicBezTo>
                    <a:pt x="7939" y="10837"/>
                    <a:pt x="7973" y="10837"/>
                    <a:pt x="8008" y="10837"/>
                  </a:cubicBezTo>
                  <a:cubicBezTo>
                    <a:pt x="8586" y="10832"/>
                    <a:pt x="9163" y="10792"/>
                    <a:pt x="9740" y="10774"/>
                  </a:cubicBezTo>
                  <a:cubicBezTo>
                    <a:pt x="9803" y="10773"/>
                    <a:pt x="9865" y="10773"/>
                    <a:pt x="9927" y="10773"/>
                  </a:cubicBezTo>
                  <a:close/>
                  <a:moveTo>
                    <a:pt x="5452" y="10756"/>
                  </a:moveTo>
                  <a:cubicBezTo>
                    <a:pt x="5658" y="10765"/>
                    <a:pt x="5828" y="10769"/>
                    <a:pt x="5999" y="10778"/>
                  </a:cubicBezTo>
                  <a:cubicBezTo>
                    <a:pt x="6061" y="10783"/>
                    <a:pt x="6115" y="10810"/>
                    <a:pt x="6146" y="10872"/>
                  </a:cubicBezTo>
                  <a:cubicBezTo>
                    <a:pt x="6410" y="11387"/>
                    <a:pt x="6871" y="11656"/>
                    <a:pt x="7377" y="11870"/>
                  </a:cubicBezTo>
                  <a:cubicBezTo>
                    <a:pt x="7784" y="12041"/>
                    <a:pt x="8214" y="12135"/>
                    <a:pt x="8648" y="12193"/>
                  </a:cubicBezTo>
                  <a:cubicBezTo>
                    <a:pt x="8839" y="12213"/>
                    <a:pt x="9033" y="12238"/>
                    <a:pt x="9224" y="12238"/>
                  </a:cubicBezTo>
                  <a:cubicBezTo>
                    <a:pt x="9240" y="12238"/>
                    <a:pt x="9255" y="12238"/>
                    <a:pt x="9270" y="12237"/>
                  </a:cubicBezTo>
                  <a:cubicBezTo>
                    <a:pt x="9794" y="12215"/>
                    <a:pt x="10291" y="12094"/>
                    <a:pt x="10752" y="11839"/>
                  </a:cubicBezTo>
                  <a:cubicBezTo>
                    <a:pt x="11061" y="11665"/>
                    <a:pt x="11325" y="11450"/>
                    <a:pt x="11535" y="11163"/>
                  </a:cubicBezTo>
                  <a:cubicBezTo>
                    <a:pt x="11616" y="11051"/>
                    <a:pt x="11696" y="10939"/>
                    <a:pt x="11777" y="10828"/>
                  </a:cubicBezTo>
                  <a:cubicBezTo>
                    <a:pt x="11868" y="10814"/>
                    <a:pt x="11946" y="10806"/>
                    <a:pt x="12021" y="10806"/>
                  </a:cubicBezTo>
                  <a:cubicBezTo>
                    <a:pt x="12116" y="10806"/>
                    <a:pt x="12205" y="10818"/>
                    <a:pt x="12309" y="10845"/>
                  </a:cubicBezTo>
                  <a:cubicBezTo>
                    <a:pt x="12305" y="10872"/>
                    <a:pt x="12309" y="10904"/>
                    <a:pt x="12296" y="10926"/>
                  </a:cubicBezTo>
                  <a:cubicBezTo>
                    <a:pt x="12135" y="11266"/>
                    <a:pt x="11925" y="11566"/>
                    <a:pt x="11634" y="11808"/>
                  </a:cubicBezTo>
                  <a:cubicBezTo>
                    <a:pt x="11079" y="12255"/>
                    <a:pt x="10443" y="12502"/>
                    <a:pt x="9736" y="12591"/>
                  </a:cubicBezTo>
                  <a:cubicBezTo>
                    <a:pt x="9444" y="12628"/>
                    <a:pt x="9150" y="12646"/>
                    <a:pt x="8856" y="12646"/>
                  </a:cubicBezTo>
                  <a:cubicBezTo>
                    <a:pt x="8725" y="12646"/>
                    <a:pt x="8595" y="12643"/>
                    <a:pt x="8465" y="12636"/>
                  </a:cubicBezTo>
                  <a:cubicBezTo>
                    <a:pt x="7771" y="12609"/>
                    <a:pt x="7113" y="12434"/>
                    <a:pt x="6500" y="12094"/>
                  </a:cubicBezTo>
                  <a:cubicBezTo>
                    <a:pt x="6043" y="11835"/>
                    <a:pt x="5703" y="11468"/>
                    <a:pt x="5515" y="10971"/>
                  </a:cubicBezTo>
                  <a:cubicBezTo>
                    <a:pt x="5493" y="10917"/>
                    <a:pt x="5479" y="10854"/>
                    <a:pt x="5452" y="10756"/>
                  </a:cubicBezTo>
                  <a:close/>
                  <a:moveTo>
                    <a:pt x="14119" y="8893"/>
                  </a:moveTo>
                  <a:cubicBezTo>
                    <a:pt x="14158" y="8893"/>
                    <a:pt x="14198" y="8903"/>
                    <a:pt x="14239" y="8912"/>
                  </a:cubicBezTo>
                  <a:cubicBezTo>
                    <a:pt x="14252" y="8943"/>
                    <a:pt x="14270" y="8970"/>
                    <a:pt x="14279" y="8997"/>
                  </a:cubicBezTo>
                  <a:cubicBezTo>
                    <a:pt x="14597" y="9968"/>
                    <a:pt x="14928" y="10939"/>
                    <a:pt x="15232" y="11920"/>
                  </a:cubicBezTo>
                  <a:cubicBezTo>
                    <a:pt x="15675" y="13325"/>
                    <a:pt x="16092" y="14735"/>
                    <a:pt x="16544" y="16136"/>
                  </a:cubicBezTo>
                  <a:cubicBezTo>
                    <a:pt x="16929" y="17331"/>
                    <a:pt x="17354" y="18517"/>
                    <a:pt x="17761" y="19703"/>
                  </a:cubicBezTo>
                  <a:cubicBezTo>
                    <a:pt x="17801" y="19824"/>
                    <a:pt x="17864" y="19940"/>
                    <a:pt x="17868" y="20088"/>
                  </a:cubicBezTo>
                  <a:cubicBezTo>
                    <a:pt x="17779" y="20102"/>
                    <a:pt x="17698" y="20119"/>
                    <a:pt x="17604" y="20137"/>
                  </a:cubicBezTo>
                  <a:cubicBezTo>
                    <a:pt x="17569" y="20061"/>
                    <a:pt x="17537" y="19990"/>
                    <a:pt x="17510" y="19922"/>
                  </a:cubicBezTo>
                  <a:cubicBezTo>
                    <a:pt x="17246" y="19278"/>
                    <a:pt x="17058" y="18611"/>
                    <a:pt x="16848" y="17949"/>
                  </a:cubicBezTo>
                  <a:cubicBezTo>
                    <a:pt x="16329" y="16310"/>
                    <a:pt x="15801" y="14677"/>
                    <a:pt x="15272" y="13039"/>
                  </a:cubicBezTo>
                  <a:cubicBezTo>
                    <a:pt x="14865" y="11772"/>
                    <a:pt x="14427" y="10510"/>
                    <a:pt x="14055" y="9230"/>
                  </a:cubicBezTo>
                  <a:cubicBezTo>
                    <a:pt x="14028" y="9136"/>
                    <a:pt x="14006" y="9037"/>
                    <a:pt x="13983" y="8948"/>
                  </a:cubicBezTo>
                  <a:cubicBezTo>
                    <a:pt x="14030" y="8906"/>
                    <a:pt x="14075" y="8893"/>
                    <a:pt x="14119" y="8893"/>
                  </a:cubicBezTo>
                  <a:close/>
                  <a:moveTo>
                    <a:pt x="4133" y="8950"/>
                  </a:moveTo>
                  <a:cubicBezTo>
                    <a:pt x="4168" y="8950"/>
                    <a:pt x="4201" y="8958"/>
                    <a:pt x="4235" y="8979"/>
                  </a:cubicBezTo>
                  <a:cubicBezTo>
                    <a:pt x="4280" y="9051"/>
                    <a:pt x="4244" y="9118"/>
                    <a:pt x="4222" y="9180"/>
                  </a:cubicBezTo>
                  <a:cubicBezTo>
                    <a:pt x="4002" y="9906"/>
                    <a:pt x="3783" y="10631"/>
                    <a:pt x="3555" y="11347"/>
                  </a:cubicBezTo>
                  <a:cubicBezTo>
                    <a:pt x="3004" y="13061"/>
                    <a:pt x="2445" y="14766"/>
                    <a:pt x="1894" y="16476"/>
                  </a:cubicBezTo>
                  <a:cubicBezTo>
                    <a:pt x="1594" y="17403"/>
                    <a:pt x="1308" y="18329"/>
                    <a:pt x="1008" y="19256"/>
                  </a:cubicBezTo>
                  <a:cubicBezTo>
                    <a:pt x="923" y="19524"/>
                    <a:pt x="811" y="19788"/>
                    <a:pt x="708" y="20057"/>
                  </a:cubicBezTo>
                  <a:cubicBezTo>
                    <a:pt x="695" y="20097"/>
                    <a:pt x="672" y="20137"/>
                    <a:pt x="641" y="20196"/>
                  </a:cubicBezTo>
                  <a:cubicBezTo>
                    <a:pt x="560" y="20187"/>
                    <a:pt x="475" y="20182"/>
                    <a:pt x="404" y="20173"/>
                  </a:cubicBezTo>
                  <a:cubicBezTo>
                    <a:pt x="346" y="20079"/>
                    <a:pt x="404" y="20012"/>
                    <a:pt x="426" y="19940"/>
                  </a:cubicBezTo>
                  <a:cubicBezTo>
                    <a:pt x="739" y="19041"/>
                    <a:pt x="1071" y="18141"/>
                    <a:pt x="1371" y="17233"/>
                  </a:cubicBezTo>
                  <a:cubicBezTo>
                    <a:pt x="1693" y="16252"/>
                    <a:pt x="1993" y="15263"/>
                    <a:pt x="2297" y="14274"/>
                  </a:cubicBezTo>
                  <a:cubicBezTo>
                    <a:pt x="2709" y="12931"/>
                    <a:pt x="3134" y="11593"/>
                    <a:pt x="3591" y="10268"/>
                  </a:cubicBezTo>
                  <a:cubicBezTo>
                    <a:pt x="3716" y="9897"/>
                    <a:pt x="3828" y="9516"/>
                    <a:pt x="3944" y="9140"/>
                  </a:cubicBezTo>
                  <a:cubicBezTo>
                    <a:pt x="3962" y="9086"/>
                    <a:pt x="3984" y="9028"/>
                    <a:pt x="4007" y="8975"/>
                  </a:cubicBezTo>
                  <a:cubicBezTo>
                    <a:pt x="4052" y="8960"/>
                    <a:pt x="4093" y="8950"/>
                    <a:pt x="4133" y="8950"/>
                  </a:cubicBezTo>
                  <a:close/>
                  <a:moveTo>
                    <a:pt x="7896" y="1"/>
                  </a:moveTo>
                  <a:cubicBezTo>
                    <a:pt x="7726" y="1"/>
                    <a:pt x="7556" y="23"/>
                    <a:pt x="7391" y="41"/>
                  </a:cubicBezTo>
                  <a:cubicBezTo>
                    <a:pt x="7292" y="50"/>
                    <a:pt x="7234" y="108"/>
                    <a:pt x="7211" y="197"/>
                  </a:cubicBezTo>
                  <a:cubicBezTo>
                    <a:pt x="7198" y="251"/>
                    <a:pt x="7189" y="305"/>
                    <a:pt x="7189" y="359"/>
                  </a:cubicBezTo>
                  <a:cubicBezTo>
                    <a:pt x="7185" y="582"/>
                    <a:pt x="7176" y="806"/>
                    <a:pt x="7180" y="1030"/>
                  </a:cubicBezTo>
                  <a:cubicBezTo>
                    <a:pt x="7180" y="1097"/>
                    <a:pt x="7194" y="1169"/>
                    <a:pt x="7211" y="1236"/>
                  </a:cubicBezTo>
                  <a:cubicBezTo>
                    <a:pt x="7238" y="1334"/>
                    <a:pt x="7301" y="1393"/>
                    <a:pt x="7408" y="1401"/>
                  </a:cubicBezTo>
                  <a:cubicBezTo>
                    <a:pt x="7507" y="1415"/>
                    <a:pt x="7605" y="1410"/>
                    <a:pt x="7708" y="1478"/>
                  </a:cubicBezTo>
                  <a:cubicBezTo>
                    <a:pt x="7708" y="1527"/>
                    <a:pt x="7713" y="1580"/>
                    <a:pt x="7708" y="1630"/>
                  </a:cubicBezTo>
                  <a:cubicBezTo>
                    <a:pt x="7699" y="1710"/>
                    <a:pt x="7686" y="1786"/>
                    <a:pt x="7681" y="1862"/>
                  </a:cubicBezTo>
                  <a:cubicBezTo>
                    <a:pt x="7655" y="2704"/>
                    <a:pt x="7619" y="3545"/>
                    <a:pt x="7596" y="4382"/>
                  </a:cubicBezTo>
                  <a:cubicBezTo>
                    <a:pt x="7587" y="4803"/>
                    <a:pt x="7592" y="5219"/>
                    <a:pt x="7592" y="5636"/>
                  </a:cubicBezTo>
                  <a:cubicBezTo>
                    <a:pt x="7592" y="5886"/>
                    <a:pt x="7498" y="5994"/>
                    <a:pt x="7314" y="6061"/>
                  </a:cubicBezTo>
                  <a:cubicBezTo>
                    <a:pt x="6442" y="6392"/>
                    <a:pt x="5811" y="6978"/>
                    <a:pt x="5435" y="7838"/>
                  </a:cubicBezTo>
                  <a:cubicBezTo>
                    <a:pt x="5193" y="8397"/>
                    <a:pt x="5054" y="8979"/>
                    <a:pt x="5032" y="9588"/>
                  </a:cubicBezTo>
                  <a:cubicBezTo>
                    <a:pt x="5027" y="9677"/>
                    <a:pt x="5054" y="9771"/>
                    <a:pt x="4987" y="9865"/>
                  </a:cubicBezTo>
                  <a:cubicBezTo>
                    <a:pt x="4777" y="9874"/>
                    <a:pt x="4562" y="9888"/>
                    <a:pt x="4329" y="9906"/>
                  </a:cubicBezTo>
                  <a:cubicBezTo>
                    <a:pt x="4351" y="9816"/>
                    <a:pt x="4365" y="9749"/>
                    <a:pt x="4383" y="9682"/>
                  </a:cubicBezTo>
                  <a:cubicBezTo>
                    <a:pt x="4432" y="9512"/>
                    <a:pt x="4486" y="9342"/>
                    <a:pt x="4535" y="9172"/>
                  </a:cubicBezTo>
                  <a:cubicBezTo>
                    <a:pt x="4553" y="9104"/>
                    <a:pt x="4571" y="9037"/>
                    <a:pt x="4584" y="8970"/>
                  </a:cubicBezTo>
                  <a:cubicBezTo>
                    <a:pt x="4629" y="8742"/>
                    <a:pt x="4575" y="8670"/>
                    <a:pt x="4347" y="8661"/>
                  </a:cubicBezTo>
                  <a:cubicBezTo>
                    <a:pt x="4305" y="8660"/>
                    <a:pt x="4264" y="8659"/>
                    <a:pt x="4223" y="8659"/>
                  </a:cubicBezTo>
                  <a:cubicBezTo>
                    <a:pt x="4141" y="8659"/>
                    <a:pt x="4059" y="8661"/>
                    <a:pt x="3975" y="8661"/>
                  </a:cubicBezTo>
                  <a:cubicBezTo>
                    <a:pt x="3796" y="8661"/>
                    <a:pt x="3783" y="8670"/>
                    <a:pt x="3729" y="8840"/>
                  </a:cubicBezTo>
                  <a:cubicBezTo>
                    <a:pt x="3617" y="9194"/>
                    <a:pt x="3514" y="9547"/>
                    <a:pt x="3394" y="9901"/>
                  </a:cubicBezTo>
                  <a:cubicBezTo>
                    <a:pt x="2906" y="11315"/>
                    <a:pt x="2431" y="12734"/>
                    <a:pt x="1997" y="14167"/>
                  </a:cubicBezTo>
                  <a:cubicBezTo>
                    <a:pt x="1688" y="15169"/>
                    <a:pt x="1379" y="16172"/>
                    <a:pt x="1053" y="17170"/>
                  </a:cubicBezTo>
                  <a:cubicBezTo>
                    <a:pt x="771" y="18034"/>
                    <a:pt x="457" y="18889"/>
                    <a:pt x="158" y="19748"/>
                  </a:cubicBezTo>
                  <a:cubicBezTo>
                    <a:pt x="104" y="19900"/>
                    <a:pt x="59" y="20057"/>
                    <a:pt x="23" y="20213"/>
                  </a:cubicBezTo>
                  <a:cubicBezTo>
                    <a:pt x="1" y="20330"/>
                    <a:pt x="23" y="20379"/>
                    <a:pt x="140" y="20401"/>
                  </a:cubicBezTo>
                  <a:cubicBezTo>
                    <a:pt x="305" y="20442"/>
                    <a:pt x="475" y="20455"/>
                    <a:pt x="641" y="20478"/>
                  </a:cubicBezTo>
                  <a:cubicBezTo>
                    <a:pt x="660" y="20480"/>
                    <a:pt x="678" y="20481"/>
                    <a:pt x="696" y="20481"/>
                  </a:cubicBezTo>
                  <a:cubicBezTo>
                    <a:pt x="837" y="20481"/>
                    <a:pt x="920" y="20402"/>
                    <a:pt x="972" y="20258"/>
                  </a:cubicBezTo>
                  <a:cubicBezTo>
                    <a:pt x="1106" y="19873"/>
                    <a:pt x="1268" y="19493"/>
                    <a:pt x="1393" y="19108"/>
                  </a:cubicBezTo>
                  <a:cubicBezTo>
                    <a:pt x="1755" y="17967"/>
                    <a:pt x="2100" y="16821"/>
                    <a:pt x="2467" y="15684"/>
                  </a:cubicBezTo>
                  <a:cubicBezTo>
                    <a:pt x="2991" y="14050"/>
                    <a:pt x="3523" y="12425"/>
                    <a:pt x="4052" y="10796"/>
                  </a:cubicBezTo>
                  <a:cubicBezTo>
                    <a:pt x="4065" y="10751"/>
                    <a:pt x="4092" y="10716"/>
                    <a:pt x="4114" y="10671"/>
                  </a:cubicBezTo>
                  <a:cubicBezTo>
                    <a:pt x="4454" y="10716"/>
                    <a:pt x="4799" y="10693"/>
                    <a:pt x="5121" y="10765"/>
                  </a:cubicBezTo>
                  <a:cubicBezTo>
                    <a:pt x="5135" y="10783"/>
                    <a:pt x="5139" y="10787"/>
                    <a:pt x="5139" y="10796"/>
                  </a:cubicBezTo>
                  <a:cubicBezTo>
                    <a:pt x="5166" y="10859"/>
                    <a:pt x="5193" y="10926"/>
                    <a:pt x="5215" y="10989"/>
                  </a:cubicBezTo>
                  <a:cubicBezTo>
                    <a:pt x="5412" y="11553"/>
                    <a:pt x="5770" y="11987"/>
                    <a:pt x="6280" y="12287"/>
                  </a:cubicBezTo>
                  <a:cubicBezTo>
                    <a:pt x="6898" y="12658"/>
                    <a:pt x="7574" y="12864"/>
                    <a:pt x="8299" y="12886"/>
                  </a:cubicBezTo>
                  <a:cubicBezTo>
                    <a:pt x="8523" y="12895"/>
                    <a:pt x="8747" y="12909"/>
                    <a:pt x="8970" y="12918"/>
                  </a:cubicBezTo>
                  <a:cubicBezTo>
                    <a:pt x="8988" y="12919"/>
                    <a:pt x="9006" y="12920"/>
                    <a:pt x="9024" y="12920"/>
                  </a:cubicBezTo>
                  <a:cubicBezTo>
                    <a:pt x="9060" y="12920"/>
                    <a:pt x="9096" y="12918"/>
                    <a:pt x="9132" y="12918"/>
                  </a:cubicBezTo>
                  <a:cubicBezTo>
                    <a:pt x="9315" y="12904"/>
                    <a:pt x="9499" y="12895"/>
                    <a:pt x="9687" y="12882"/>
                  </a:cubicBezTo>
                  <a:cubicBezTo>
                    <a:pt x="10336" y="12828"/>
                    <a:pt x="10940" y="12636"/>
                    <a:pt x="11486" y="12278"/>
                  </a:cubicBezTo>
                  <a:cubicBezTo>
                    <a:pt x="11969" y="11960"/>
                    <a:pt x="12345" y="11553"/>
                    <a:pt x="12574" y="11016"/>
                  </a:cubicBezTo>
                  <a:cubicBezTo>
                    <a:pt x="12596" y="10957"/>
                    <a:pt x="12627" y="10904"/>
                    <a:pt x="12654" y="10854"/>
                  </a:cubicBezTo>
                  <a:lnTo>
                    <a:pt x="14225" y="10854"/>
                  </a:lnTo>
                  <a:cubicBezTo>
                    <a:pt x="14256" y="10939"/>
                    <a:pt x="14279" y="10993"/>
                    <a:pt x="14297" y="11051"/>
                  </a:cubicBezTo>
                  <a:cubicBezTo>
                    <a:pt x="14525" y="11750"/>
                    <a:pt x="14753" y="12443"/>
                    <a:pt x="14982" y="13142"/>
                  </a:cubicBezTo>
                  <a:cubicBezTo>
                    <a:pt x="15492" y="14731"/>
                    <a:pt x="16002" y="16315"/>
                    <a:pt x="16503" y="17904"/>
                  </a:cubicBezTo>
                  <a:cubicBezTo>
                    <a:pt x="16727" y="18611"/>
                    <a:pt x="16924" y="19323"/>
                    <a:pt x="17206" y="20012"/>
                  </a:cubicBezTo>
                  <a:cubicBezTo>
                    <a:pt x="17349" y="20351"/>
                    <a:pt x="17332" y="20398"/>
                    <a:pt x="17556" y="20398"/>
                  </a:cubicBezTo>
                  <a:cubicBezTo>
                    <a:pt x="17619" y="20398"/>
                    <a:pt x="17701" y="20394"/>
                    <a:pt x="17810" y="20392"/>
                  </a:cubicBezTo>
                  <a:cubicBezTo>
                    <a:pt x="17909" y="20388"/>
                    <a:pt x="18007" y="20366"/>
                    <a:pt x="18106" y="20339"/>
                  </a:cubicBezTo>
                  <a:cubicBezTo>
                    <a:pt x="18213" y="20307"/>
                    <a:pt x="18240" y="20258"/>
                    <a:pt x="18222" y="20146"/>
                  </a:cubicBezTo>
                  <a:cubicBezTo>
                    <a:pt x="18213" y="20079"/>
                    <a:pt x="18195" y="20012"/>
                    <a:pt x="18177" y="19945"/>
                  </a:cubicBezTo>
                  <a:cubicBezTo>
                    <a:pt x="18119" y="19770"/>
                    <a:pt x="18056" y="19596"/>
                    <a:pt x="17994" y="19421"/>
                  </a:cubicBezTo>
                  <a:cubicBezTo>
                    <a:pt x="17506" y="18016"/>
                    <a:pt x="17009" y="16610"/>
                    <a:pt x="16584" y="15183"/>
                  </a:cubicBezTo>
                  <a:cubicBezTo>
                    <a:pt x="16244" y="14046"/>
                    <a:pt x="15886" y="12913"/>
                    <a:pt x="15519" y="11781"/>
                  </a:cubicBezTo>
                  <a:cubicBezTo>
                    <a:pt x="15196" y="10774"/>
                    <a:pt x="14852" y="9776"/>
                    <a:pt x="14516" y="8773"/>
                  </a:cubicBezTo>
                  <a:cubicBezTo>
                    <a:pt x="14507" y="8746"/>
                    <a:pt x="14503" y="8711"/>
                    <a:pt x="14485" y="8688"/>
                  </a:cubicBezTo>
                  <a:cubicBezTo>
                    <a:pt x="14458" y="8652"/>
                    <a:pt x="14418" y="8608"/>
                    <a:pt x="14382" y="8608"/>
                  </a:cubicBezTo>
                  <a:cubicBezTo>
                    <a:pt x="14300" y="8606"/>
                    <a:pt x="14218" y="8605"/>
                    <a:pt x="14135" y="8605"/>
                  </a:cubicBezTo>
                  <a:cubicBezTo>
                    <a:pt x="14018" y="8605"/>
                    <a:pt x="13900" y="8607"/>
                    <a:pt x="13782" y="8612"/>
                  </a:cubicBezTo>
                  <a:cubicBezTo>
                    <a:pt x="13688" y="8617"/>
                    <a:pt x="13648" y="8675"/>
                    <a:pt x="13648" y="8769"/>
                  </a:cubicBezTo>
                  <a:cubicBezTo>
                    <a:pt x="13652" y="8836"/>
                    <a:pt x="13661" y="8907"/>
                    <a:pt x="13679" y="8975"/>
                  </a:cubicBezTo>
                  <a:cubicBezTo>
                    <a:pt x="13737" y="9189"/>
                    <a:pt x="13804" y="9404"/>
                    <a:pt x="13863" y="9619"/>
                  </a:cubicBezTo>
                  <a:cubicBezTo>
                    <a:pt x="13885" y="9691"/>
                    <a:pt x="13903" y="9767"/>
                    <a:pt x="13925" y="9838"/>
                  </a:cubicBezTo>
                  <a:cubicBezTo>
                    <a:pt x="13778" y="9875"/>
                    <a:pt x="13544" y="9894"/>
                    <a:pt x="13335" y="9894"/>
                  </a:cubicBezTo>
                  <a:cubicBezTo>
                    <a:pt x="13182" y="9894"/>
                    <a:pt x="13043" y="9884"/>
                    <a:pt x="12963" y="9861"/>
                  </a:cubicBezTo>
                  <a:cubicBezTo>
                    <a:pt x="12972" y="9776"/>
                    <a:pt x="12972" y="9682"/>
                    <a:pt x="12981" y="9592"/>
                  </a:cubicBezTo>
                  <a:cubicBezTo>
                    <a:pt x="13021" y="9315"/>
                    <a:pt x="13012" y="9037"/>
                    <a:pt x="12976" y="8760"/>
                  </a:cubicBezTo>
                  <a:cubicBezTo>
                    <a:pt x="12909" y="8245"/>
                    <a:pt x="12739" y="7771"/>
                    <a:pt x="12412" y="7363"/>
                  </a:cubicBezTo>
                  <a:cubicBezTo>
                    <a:pt x="12309" y="7238"/>
                    <a:pt x="12211" y="7108"/>
                    <a:pt x="12108" y="6983"/>
                  </a:cubicBezTo>
                  <a:cubicBezTo>
                    <a:pt x="11741" y="6535"/>
                    <a:pt x="11334" y="6141"/>
                    <a:pt x="10797" y="5909"/>
                  </a:cubicBezTo>
                  <a:cubicBezTo>
                    <a:pt x="10703" y="5868"/>
                    <a:pt x="10618" y="5815"/>
                    <a:pt x="10528" y="5770"/>
                  </a:cubicBezTo>
                  <a:cubicBezTo>
                    <a:pt x="10309" y="5667"/>
                    <a:pt x="10192" y="5492"/>
                    <a:pt x="10139" y="5255"/>
                  </a:cubicBezTo>
                  <a:cubicBezTo>
                    <a:pt x="10080" y="5013"/>
                    <a:pt x="10094" y="4763"/>
                    <a:pt x="10098" y="4517"/>
                  </a:cubicBezTo>
                  <a:cubicBezTo>
                    <a:pt x="10112" y="3886"/>
                    <a:pt x="10130" y="3254"/>
                    <a:pt x="10152" y="2619"/>
                  </a:cubicBezTo>
                  <a:cubicBezTo>
                    <a:pt x="10166" y="2283"/>
                    <a:pt x="10201" y="1943"/>
                    <a:pt x="10228" y="1603"/>
                  </a:cubicBezTo>
                  <a:cubicBezTo>
                    <a:pt x="10228" y="1580"/>
                    <a:pt x="10242" y="1563"/>
                    <a:pt x="10255" y="1522"/>
                  </a:cubicBezTo>
                  <a:cubicBezTo>
                    <a:pt x="10322" y="1509"/>
                    <a:pt x="10398" y="1500"/>
                    <a:pt x="10474" y="1491"/>
                  </a:cubicBezTo>
                  <a:cubicBezTo>
                    <a:pt x="10712" y="1455"/>
                    <a:pt x="10783" y="1375"/>
                    <a:pt x="10770" y="1137"/>
                  </a:cubicBezTo>
                  <a:cubicBezTo>
                    <a:pt x="10752" y="860"/>
                    <a:pt x="10729" y="582"/>
                    <a:pt x="10703" y="305"/>
                  </a:cubicBezTo>
                  <a:cubicBezTo>
                    <a:pt x="10698" y="247"/>
                    <a:pt x="10685" y="184"/>
                    <a:pt x="10658" y="130"/>
                  </a:cubicBezTo>
                  <a:cubicBezTo>
                    <a:pt x="10640" y="95"/>
                    <a:pt x="10595" y="59"/>
                    <a:pt x="10555" y="50"/>
                  </a:cubicBezTo>
                  <a:cubicBezTo>
                    <a:pt x="10516" y="38"/>
                    <a:pt x="10475" y="38"/>
                    <a:pt x="10434" y="38"/>
                  </a:cubicBezTo>
                  <a:cubicBezTo>
                    <a:pt x="10413" y="38"/>
                    <a:pt x="10392" y="38"/>
                    <a:pt x="10371" y="36"/>
                  </a:cubicBezTo>
                  <a:cubicBezTo>
                    <a:pt x="10058" y="36"/>
                    <a:pt x="9740" y="36"/>
                    <a:pt x="9423" y="32"/>
                  </a:cubicBezTo>
                  <a:cubicBezTo>
                    <a:pt x="8912" y="23"/>
                    <a:pt x="8407" y="5"/>
                    <a:pt x="7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3432349" y="4234215"/>
              <a:ext cx="453382" cy="435588"/>
            </a:xfrm>
            <a:custGeom>
              <a:avLst/>
              <a:gdLst/>
              <a:ahLst/>
              <a:cxnLst/>
              <a:rect l="l" t="t" r="r" b="b"/>
              <a:pathLst>
                <a:path w="6746" h="6481" extrusionOk="0">
                  <a:moveTo>
                    <a:pt x="3048" y="2556"/>
                  </a:moveTo>
                  <a:cubicBezTo>
                    <a:pt x="3245" y="2739"/>
                    <a:pt x="3353" y="2954"/>
                    <a:pt x="3411" y="3196"/>
                  </a:cubicBezTo>
                  <a:cubicBezTo>
                    <a:pt x="3438" y="3294"/>
                    <a:pt x="3442" y="3397"/>
                    <a:pt x="3460" y="3496"/>
                  </a:cubicBezTo>
                  <a:cubicBezTo>
                    <a:pt x="3474" y="3567"/>
                    <a:pt x="3487" y="3648"/>
                    <a:pt x="3509" y="3719"/>
                  </a:cubicBezTo>
                  <a:cubicBezTo>
                    <a:pt x="3550" y="3824"/>
                    <a:pt x="3631" y="3881"/>
                    <a:pt x="3729" y="3881"/>
                  </a:cubicBezTo>
                  <a:cubicBezTo>
                    <a:pt x="3760" y="3881"/>
                    <a:pt x="3793" y="3875"/>
                    <a:pt x="3827" y="3863"/>
                  </a:cubicBezTo>
                  <a:cubicBezTo>
                    <a:pt x="3894" y="3840"/>
                    <a:pt x="3957" y="3809"/>
                    <a:pt x="4038" y="3773"/>
                  </a:cubicBezTo>
                  <a:cubicBezTo>
                    <a:pt x="4042" y="3827"/>
                    <a:pt x="4055" y="3867"/>
                    <a:pt x="4051" y="3907"/>
                  </a:cubicBezTo>
                  <a:cubicBezTo>
                    <a:pt x="4002" y="4239"/>
                    <a:pt x="3876" y="4543"/>
                    <a:pt x="3688" y="4820"/>
                  </a:cubicBezTo>
                  <a:cubicBezTo>
                    <a:pt x="3635" y="4897"/>
                    <a:pt x="3572" y="4937"/>
                    <a:pt x="3478" y="4937"/>
                  </a:cubicBezTo>
                  <a:cubicBezTo>
                    <a:pt x="3414" y="4934"/>
                    <a:pt x="3351" y="4931"/>
                    <a:pt x="3287" y="4931"/>
                  </a:cubicBezTo>
                  <a:cubicBezTo>
                    <a:pt x="3234" y="4931"/>
                    <a:pt x="3182" y="4933"/>
                    <a:pt x="3129" y="4941"/>
                  </a:cubicBezTo>
                  <a:cubicBezTo>
                    <a:pt x="3102" y="4945"/>
                    <a:pt x="3076" y="4947"/>
                    <a:pt x="3051" y="4947"/>
                  </a:cubicBezTo>
                  <a:cubicBezTo>
                    <a:pt x="2863" y="4947"/>
                    <a:pt x="2710" y="4851"/>
                    <a:pt x="2561" y="4749"/>
                  </a:cubicBezTo>
                  <a:cubicBezTo>
                    <a:pt x="2382" y="4624"/>
                    <a:pt x="2256" y="4462"/>
                    <a:pt x="2185" y="4261"/>
                  </a:cubicBezTo>
                  <a:cubicBezTo>
                    <a:pt x="2117" y="4069"/>
                    <a:pt x="2131" y="3881"/>
                    <a:pt x="2229" y="3701"/>
                  </a:cubicBezTo>
                  <a:cubicBezTo>
                    <a:pt x="2261" y="3639"/>
                    <a:pt x="2296" y="3581"/>
                    <a:pt x="2337" y="3522"/>
                  </a:cubicBezTo>
                  <a:cubicBezTo>
                    <a:pt x="2569" y="3209"/>
                    <a:pt x="2802" y="2891"/>
                    <a:pt x="3048" y="2556"/>
                  </a:cubicBezTo>
                  <a:close/>
                  <a:moveTo>
                    <a:pt x="2749" y="448"/>
                  </a:moveTo>
                  <a:cubicBezTo>
                    <a:pt x="2789" y="474"/>
                    <a:pt x="2829" y="492"/>
                    <a:pt x="2860" y="519"/>
                  </a:cubicBezTo>
                  <a:cubicBezTo>
                    <a:pt x="3214" y="815"/>
                    <a:pt x="3438" y="1195"/>
                    <a:pt x="3594" y="1620"/>
                  </a:cubicBezTo>
                  <a:cubicBezTo>
                    <a:pt x="3635" y="1737"/>
                    <a:pt x="3666" y="1857"/>
                    <a:pt x="3715" y="1974"/>
                  </a:cubicBezTo>
                  <a:cubicBezTo>
                    <a:pt x="3751" y="2054"/>
                    <a:pt x="3791" y="2139"/>
                    <a:pt x="3850" y="2216"/>
                  </a:cubicBezTo>
                  <a:cubicBezTo>
                    <a:pt x="3916" y="2303"/>
                    <a:pt x="4002" y="2347"/>
                    <a:pt x="4104" y="2347"/>
                  </a:cubicBezTo>
                  <a:cubicBezTo>
                    <a:pt x="4133" y="2347"/>
                    <a:pt x="4163" y="2343"/>
                    <a:pt x="4194" y="2336"/>
                  </a:cubicBezTo>
                  <a:cubicBezTo>
                    <a:pt x="4360" y="2301"/>
                    <a:pt x="4503" y="2229"/>
                    <a:pt x="4633" y="2135"/>
                  </a:cubicBezTo>
                  <a:cubicBezTo>
                    <a:pt x="4709" y="2081"/>
                    <a:pt x="4781" y="2028"/>
                    <a:pt x="4879" y="1960"/>
                  </a:cubicBezTo>
                  <a:lnTo>
                    <a:pt x="4879" y="1960"/>
                  </a:lnTo>
                  <a:cubicBezTo>
                    <a:pt x="5210" y="2963"/>
                    <a:pt x="5152" y="3872"/>
                    <a:pt x="4476" y="4691"/>
                  </a:cubicBezTo>
                  <a:cubicBezTo>
                    <a:pt x="4449" y="4722"/>
                    <a:pt x="4422" y="4749"/>
                    <a:pt x="4405" y="4780"/>
                  </a:cubicBezTo>
                  <a:cubicBezTo>
                    <a:pt x="4342" y="4883"/>
                    <a:pt x="4262" y="4934"/>
                    <a:pt x="4159" y="4934"/>
                  </a:cubicBezTo>
                  <a:cubicBezTo>
                    <a:pt x="4114" y="4934"/>
                    <a:pt x="4065" y="4924"/>
                    <a:pt x="4011" y="4905"/>
                  </a:cubicBezTo>
                  <a:cubicBezTo>
                    <a:pt x="4033" y="4856"/>
                    <a:pt x="4047" y="4807"/>
                    <a:pt x="4073" y="4767"/>
                  </a:cubicBezTo>
                  <a:cubicBezTo>
                    <a:pt x="4199" y="4552"/>
                    <a:pt x="4284" y="4319"/>
                    <a:pt x="4328" y="4077"/>
                  </a:cubicBezTo>
                  <a:cubicBezTo>
                    <a:pt x="4351" y="3961"/>
                    <a:pt x="4355" y="3845"/>
                    <a:pt x="4355" y="3733"/>
                  </a:cubicBezTo>
                  <a:cubicBezTo>
                    <a:pt x="4355" y="3670"/>
                    <a:pt x="4333" y="3607"/>
                    <a:pt x="4311" y="3554"/>
                  </a:cubicBezTo>
                  <a:cubicBezTo>
                    <a:pt x="4264" y="3460"/>
                    <a:pt x="4188" y="3410"/>
                    <a:pt x="4099" y="3410"/>
                  </a:cubicBezTo>
                  <a:cubicBezTo>
                    <a:pt x="4061" y="3410"/>
                    <a:pt x="4021" y="3419"/>
                    <a:pt x="3979" y="3437"/>
                  </a:cubicBezTo>
                  <a:cubicBezTo>
                    <a:pt x="3921" y="3460"/>
                    <a:pt x="3872" y="3496"/>
                    <a:pt x="3818" y="3522"/>
                  </a:cubicBezTo>
                  <a:cubicBezTo>
                    <a:pt x="3747" y="3455"/>
                    <a:pt x="3765" y="3375"/>
                    <a:pt x="3751" y="3303"/>
                  </a:cubicBezTo>
                  <a:cubicBezTo>
                    <a:pt x="3706" y="2972"/>
                    <a:pt x="3572" y="2681"/>
                    <a:pt x="3362" y="2426"/>
                  </a:cubicBezTo>
                  <a:cubicBezTo>
                    <a:pt x="3304" y="2354"/>
                    <a:pt x="3232" y="2292"/>
                    <a:pt x="3160" y="2238"/>
                  </a:cubicBezTo>
                  <a:cubicBezTo>
                    <a:pt x="3101" y="2195"/>
                    <a:pt x="3049" y="2174"/>
                    <a:pt x="3003" y="2174"/>
                  </a:cubicBezTo>
                  <a:cubicBezTo>
                    <a:pt x="2939" y="2174"/>
                    <a:pt x="2884" y="2215"/>
                    <a:pt x="2829" y="2296"/>
                  </a:cubicBezTo>
                  <a:cubicBezTo>
                    <a:pt x="2811" y="2323"/>
                    <a:pt x="2798" y="2350"/>
                    <a:pt x="2780" y="2377"/>
                  </a:cubicBezTo>
                  <a:cubicBezTo>
                    <a:pt x="2641" y="2636"/>
                    <a:pt x="2467" y="2869"/>
                    <a:pt x="2283" y="3102"/>
                  </a:cubicBezTo>
                  <a:cubicBezTo>
                    <a:pt x="2198" y="3209"/>
                    <a:pt x="2113" y="3321"/>
                    <a:pt x="2037" y="3433"/>
                  </a:cubicBezTo>
                  <a:cubicBezTo>
                    <a:pt x="1679" y="3970"/>
                    <a:pt x="1862" y="4431"/>
                    <a:pt x="2144" y="4776"/>
                  </a:cubicBezTo>
                  <a:cubicBezTo>
                    <a:pt x="2189" y="4825"/>
                    <a:pt x="2238" y="4874"/>
                    <a:pt x="2288" y="4928"/>
                  </a:cubicBezTo>
                  <a:cubicBezTo>
                    <a:pt x="2261" y="4942"/>
                    <a:pt x="2237" y="4947"/>
                    <a:pt x="2215" y="4947"/>
                  </a:cubicBezTo>
                  <a:cubicBezTo>
                    <a:pt x="2173" y="4947"/>
                    <a:pt x="2137" y="4929"/>
                    <a:pt x="2100" y="4914"/>
                  </a:cubicBezTo>
                  <a:cubicBezTo>
                    <a:pt x="1741" y="4762"/>
                    <a:pt x="1491" y="4498"/>
                    <a:pt x="1307" y="4167"/>
                  </a:cubicBezTo>
                  <a:cubicBezTo>
                    <a:pt x="1236" y="4042"/>
                    <a:pt x="1182" y="3903"/>
                    <a:pt x="1142" y="3760"/>
                  </a:cubicBezTo>
                  <a:cubicBezTo>
                    <a:pt x="1048" y="3411"/>
                    <a:pt x="1101" y="3084"/>
                    <a:pt x="1339" y="2806"/>
                  </a:cubicBezTo>
                  <a:cubicBezTo>
                    <a:pt x="1473" y="2645"/>
                    <a:pt x="1621" y="2497"/>
                    <a:pt x="1768" y="2350"/>
                  </a:cubicBezTo>
                  <a:cubicBezTo>
                    <a:pt x="1979" y="2139"/>
                    <a:pt x="2189" y="1925"/>
                    <a:pt x="2364" y="1674"/>
                  </a:cubicBezTo>
                  <a:cubicBezTo>
                    <a:pt x="2529" y="1437"/>
                    <a:pt x="2663" y="1186"/>
                    <a:pt x="2713" y="900"/>
                  </a:cubicBezTo>
                  <a:cubicBezTo>
                    <a:pt x="2735" y="756"/>
                    <a:pt x="2735" y="609"/>
                    <a:pt x="2749" y="448"/>
                  </a:cubicBezTo>
                  <a:close/>
                  <a:moveTo>
                    <a:pt x="3774" y="5209"/>
                  </a:moveTo>
                  <a:cubicBezTo>
                    <a:pt x="4030" y="5209"/>
                    <a:pt x="4286" y="5233"/>
                    <a:pt x="4539" y="5246"/>
                  </a:cubicBezTo>
                  <a:cubicBezTo>
                    <a:pt x="5103" y="5273"/>
                    <a:pt x="5662" y="5299"/>
                    <a:pt x="6226" y="5326"/>
                  </a:cubicBezTo>
                  <a:cubicBezTo>
                    <a:pt x="6280" y="5331"/>
                    <a:pt x="6334" y="5335"/>
                    <a:pt x="6383" y="5335"/>
                  </a:cubicBezTo>
                  <a:cubicBezTo>
                    <a:pt x="6437" y="5492"/>
                    <a:pt x="6446" y="5859"/>
                    <a:pt x="6396" y="6127"/>
                  </a:cubicBezTo>
                  <a:cubicBezTo>
                    <a:pt x="6325" y="6132"/>
                    <a:pt x="6253" y="6141"/>
                    <a:pt x="6177" y="6141"/>
                  </a:cubicBezTo>
                  <a:cubicBezTo>
                    <a:pt x="5134" y="6145"/>
                    <a:pt x="4096" y="6150"/>
                    <a:pt x="3053" y="6163"/>
                  </a:cubicBezTo>
                  <a:cubicBezTo>
                    <a:pt x="2332" y="6168"/>
                    <a:pt x="1607" y="6186"/>
                    <a:pt x="882" y="6199"/>
                  </a:cubicBezTo>
                  <a:cubicBezTo>
                    <a:pt x="779" y="6203"/>
                    <a:pt x="681" y="6217"/>
                    <a:pt x="582" y="6221"/>
                  </a:cubicBezTo>
                  <a:cubicBezTo>
                    <a:pt x="544" y="6224"/>
                    <a:pt x="506" y="6233"/>
                    <a:pt x="465" y="6233"/>
                  </a:cubicBezTo>
                  <a:cubicBezTo>
                    <a:pt x="424" y="6233"/>
                    <a:pt x="381" y="6224"/>
                    <a:pt x="332" y="6190"/>
                  </a:cubicBezTo>
                  <a:cubicBezTo>
                    <a:pt x="327" y="5939"/>
                    <a:pt x="323" y="5684"/>
                    <a:pt x="323" y="5429"/>
                  </a:cubicBezTo>
                  <a:cubicBezTo>
                    <a:pt x="323" y="5393"/>
                    <a:pt x="332" y="5358"/>
                    <a:pt x="336" y="5299"/>
                  </a:cubicBezTo>
                  <a:cubicBezTo>
                    <a:pt x="417" y="5295"/>
                    <a:pt x="493" y="5286"/>
                    <a:pt x="564" y="5286"/>
                  </a:cubicBezTo>
                  <a:cubicBezTo>
                    <a:pt x="1075" y="5277"/>
                    <a:pt x="1585" y="5273"/>
                    <a:pt x="2091" y="5264"/>
                  </a:cubicBezTo>
                  <a:cubicBezTo>
                    <a:pt x="2632" y="5250"/>
                    <a:pt x="3169" y="5219"/>
                    <a:pt x="3711" y="5210"/>
                  </a:cubicBezTo>
                  <a:cubicBezTo>
                    <a:pt x="3732" y="5210"/>
                    <a:pt x="3753" y="5209"/>
                    <a:pt x="3774" y="5209"/>
                  </a:cubicBezTo>
                  <a:close/>
                  <a:moveTo>
                    <a:pt x="2551" y="0"/>
                  </a:moveTo>
                  <a:cubicBezTo>
                    <a:pt x="2455" y="0"/>
                    <a:pt x="2389" y="69"/>
                    <a:pt x="2386" y="183"/>
                  </a:cubicBezTo>
                  <a:cubicBezTo>
                    <a:pt x="2386" y="260"/>
                    <a:pt x="2395" y="340"/>
                    <a:pt x="2413" y="412"/>
                  </a:cubicBezTo>
                  <a:cubicBezTo>
                    <a:pt x="2467" y="667"/>
                    <a:pt x="2426" y="904"/>
                    <a:pt x="2323" y="1137"/>
                  </a:cubicBezTo>
                  <a:cubicBezTo>
                    <a:pt x="2243" y="1320"/>
                    <a:pt x="2140" y="1490"/>
                    <a:pt x="2006" y="1643"/>
                  </a:cubicBezTo>
                  <a:cubicBezTo>
                    <a:pt x="1853" y="1817"/>
                    <a:pt x="1692" y="1983"/>
                    <a:pt x="1536" y="2153"/>
                  </a:cubicBezTo>
                  <a:cubicBezTo>
                    <a:pt x="1383" y="2314"/>
                    <a:pt x="1222" y="2471"/>
                    <a:pt x="1079" y="2645"/>
                  </a:cubicBezTo>
                  <a:cubicBezTo>
                    <a:pt x="873" y="2896"/>
                    <a:pt x="766" y="3196"/>
                    <a:pt x="793" y="3522"/>
                  </a:cubicBezTo>
                  <a:cubicBezTo>
                    <a:pt x="824" y="3912"/>
                    <a:pt x="958" y="4261"/>
                    <a:pt x="1195" y="4565"/>
                  </a:cubicBezTo>
                  <a:cubicBezTo>
                    <a:pt x="1298" y="4700"/>
                    <a:pt x="1415" y="4825"/>
                    <a:pt x="1549" y="4986"/>
                  </a:cubicBezTo>
                  <a:cubicBezTo>
                    <a:pt x="1446" y="4991"/>
                    <a:pt x="1370" y="4995"/>
                    <a:pt x="1294" y="4995"/>
                  </a:cubicBezTo>
                  <a:cubicBezTo>
                    <a:pt x="1124" y="4995"/>
                    <a:pt x="954" y="4993"/>
                    <a:pt x="785" y="4993"/>
                  </a:cubicBezTo>
                  <a:cubicBezTo>
                    <a:pt x="701" y="4993"/>
                    <a:pt x="617" y="4994"/>
                    <a:pt x="533" y="4995"/>
                  </a:cubicBezTo>
                  <a:cubicBezTo>
                    <a:pt x="417" y="4999"/>
                    <a:pt x="300" y="5013"/>
                    <a:pt x="188" y="5035"/>
                  </a:cubicBezTo>
                  <a:cubicBezTo>
                    <a:pt x="45" y="5062"/>
                    <a:pt x="0" y="5116"/>
                    <a:pt x="0" y="5255"/>
                  </a:cubicBezTo>
                  <a:cubicBezTo>
                    <a:pt x="5" y="5572"/>
                    <a:pt x="14" y="5886"/>
                    <a:pt x="23" y="6203"/>
                  </a:cubicBezTo>
                  <a:cubicBezTo>
                    <a:pt x="23" y="6217"/>
                    <a:pt x="23" y="6235"/>
                    <a:pt x="23" y="6248"/>
                  </a:cubicBezTo>
                  <a:cubicBezTo>
                    <a:pt x="45" y="6365"/>
                    <a:pt x="108" y="6432"/>
                    <a:pt x="220" y="6441"/>
                  </a:cubicBezTo>
                  <a:cubicBezTo>
                    <a:pt x="560" y="6459"/>
                    <a:pt x="900" y="6481"/>
                    <a:pt x="1236" y="6481"/>
                  </a:cubicBezTo>
                  <a:cubicBezTo>
                    <a:pt x="1853" y="6477"/>
                    <a:pt x="2471" y="6454"/>
                    <a:pt x="3089" y="6450"/>
                  </a:cubicBezTo>
                  <a:cubicBezTo>
                    <a:pt x="3881" y="6441"/>
                    <a:pt x="4678" y="6445"/>
                    <a:pt x="5470" y="6432"/>
                  </a:cubicBezTo>
                  <a:cubicBezTo>
                    <a:pt x="5819" y="6427"/>
                    <a:pt x="6164" y="6409"/>
                    <a:pt x="6513" y="6391"/>
                  </a:cubicBezTo>
                  <a:cubicBezTo>
                    <a:pt x="6696" y="6383"/>
                    <a:pt x="6736" y="6347"/>
                    <a:pt x="6741" y="6177"/>
                  </a:cubicBezTo>
                  <a:cubicBezTo>
                    <a:pt x="6745" y="5881"/>
                    <a:pt x="6736" y="5590"/>
                    <a:pt x="6732" y="5295"/>
                  </a:cubicBezTo>
                  <a:cubicBezTo>
                    <a:pt x="6732" y="5259"/>
                    <a:pt x="6728" y="5219"/>
                    <a:pt x="6723" y="5183"/>
                  </a:cubicBezTo>
                  <a:cubicBezTo>
                    <a:pt x="6710" y="5111"/>
                    <a:pt x="6665" y="5071"/>
                    <a:pt x="6602" y="5058"/>
                  </a:cubicBezTo>
                  <a:cubicBezTo>
                    <a:pt x="6562" y="5053"/>
                    <a:pt x="6526" y="5053"/>
                    <a:pt x="6486" y="5053"/>
                  </a:cubicBezTo>
                  <a:cubicBezTo>
                    <a:pt x="6038" y="5031"/>
                    <a:pt x="5591" y="5008"/>
                    <a:pt x="5148" y="4982"/>
                  </a:cubicBezTo>
                  <a:cubicBezTo>
                    <a:pt x="5067" y="4982"/>
                    <a:pt x="4991" y="4968"/>
                    <a:pt x="4915" y="4959"/>
                  </a:cubicBezTo>
                  <a:cubicBezTo>
                    <a:pt x="4843" y="4950"/>
                    <a:pt x="4767" y="4959"/>
                    <a:pt x="4687" y="4923"/>
                  </a:cubicBezTo>
                  <a:cubicBezTo>
                    <a:pt x="4740" y="4843"/>
                    <a:pt x="4785" y="4785"/>
                    <a:pt x="4830" y="4722"/>
                  </a:cubicBezTo>
                  <a:cubicBezTo>
                    <a:pt x="5188" y="4207"/>
                    <a:pt x="5398" y="3648"/>
                    <a:pt x="5380" y="3012"/>
                  </a:cubicBezTo>
                  <a:cubicBezTo>
                    <a:pt x="5367" y="2654"/>
                    <a:pt x="5291" y="2309"/>
                    <a:pt x="5206" y="1965"/>
                  </a:cubicBezTo>
                  <a:cubicBezTo>
                    <a:pt x="5188" y="1898"/>
                    <a:pt x="5157" y="1835"/>
                    <a:pt x="5121" y="1777"/>
                  </a:cubicBezTo>
                  <a:cubicBezTo>
                    <a:pt x="5062" y="1691"/>
                    <a:pt x="4983" y="1646"/>
                    <a:pt x="4897" y="1646"/>
                  </a:cubicBezTo>
                  <a:cubicBezTo>
                    <a:pt x="4845" y="1646"/>
                    <a:pt x="4790" y="1662"/>
                    <a:pt x="4736" y="1696"/>
                  </a:cubicBezTo>
                  <a:cubicBezTo>
                    <a:pt x="4651" y="1750"/>
                    <a:pt x="4579" y="1817"/>
                    <a:pt x="4499" y="1880"/>
                  </a:cubicBezTo>
                  <a:cubicBezTo>
                    <a:pt x="4378" y="1965"/>
                    <a:pt x="4261" y="2050"/>
                    <a:pt x="4082" y="2059"/>
                  </a:cubicBezTo>
                  <a:cubicBezTo>
                    <a:pt x="4051" y="2010"/>
                    <a:pt x="4011" y="1956"/>
                    <a:pt x="3984" y="1893"/>
                  </a:cubicBezTo>
                  <a:cubicBezTo>
                    <a:pt x="3953" y="1817"/>
                    <a:pt x="3926" y="1737"/>
                    <a:pt x="3903" y="1652"/>
                  </a:cubicBezTo>
                  <a:cubicBezTo>
                    <a:pt x="3827" y="1383"/>
                    <a:pt x="3706" y="1137"/>
                    <a:pt x="3568" y="891"/>
                  </a:cubicBezTo>
                  <a:cubicBezTo>
                    <a:pt x="3384" y="568"/>
                    <a:pt x="3129" y="318"/>
                    <a:pt x="2825" y="112"/>
                  </a:cubicBezTo>
                  <a:cubicBezTo>
                    <a:pt x="2766" y="76"/>
                    <a:pt x="2704" y="40"/>
                    <a:pt x="2641" y="18"/>
                  </a:cubicBezTo>
                  <a:cubicBezTo>
                    <a:pt x="2609" y="6"/>
                    <a:pt x="2579" y="0"/>
                    <a:pt x="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3502715" y="4264257"/>
              <a:ext cx="279852" cy="302512"/>
            </a:xfrm>
            <a:custGeom>
              <a:avLst/>
              <a:gdLst/>
              <a:ahLst/>
              <a:cxnLst/>
              <a:rect l="l" t="t" r="r" b="b"/>
              <a:pathLst>
                <a:path w="4164" h="4501" extrusionOk="0">
                  <a:moveTo>
                    <a:pt x="1702" y="1"/>
                  </a:moveTo>
                  <a:cubicBezTo>
                    <a:pt x="1688" y="162"/>
                    <a:pt x="1688" y="309"/>
                    <a:pt x="1666" y="453"/>
                  </a:cubicBezTo>
                  <a:cubicBezTo>
                    <a:pt x="1616" y="739"/>
                    <a:pt x="1482" y="990"/>
                    <a:pt x="1317" y="1227"/>
                  </a:cubicBezTo>
                  <a:cubicBezTo>
                    <a:pt x="1142" y="1478"/>
                    <a:pt x="932" y="1692"/>
                    <a:pt x="721" y="1903"/>
                  </a:cubicBezTo>
                  <a:cubicBezTo>
                    <a:pt x="574" y="2050"/>
                    <a:pt x="426" y="2198"/>
                    <a:pt x="292" y="2359"/>
                  </a:cubicBezTo>
                  <a:cubicBezTo>
                    <a:pt x="54" y="2637"/>
                    <a:pt x="1" y="2964"/>
                    <a:pt x="95" y="3313"/>
                  </a:cubicBezTo>
                  <a:cubicBezTo>
                    <a:pt x="135" y="3456"/>
                    <a:pt x="189" y="3595"/>
                    <a:pt x="260" y="3720"/>
                  </a:cubicBezTo>
                  <a:cubicBezTo>
                    <a:pt x="444" y="4051"/>
                    <a:pt x="694" y="4315"/>
                    <a:pt x="1053" y="4467"/>
                  </a:cubicBezTo>
                  <a:cubicBezTo>
                    <a:pt x="1090" y="4482"/>
                    <a:pt x="1126" y="4500"/>
                    <a:pt x="1168" y="4500"/>
                  </a:cubicBezTo>
                  <a:cubicBezTo>
                    <a:pt x="1190" y="4500"/>
                    <a:pt x="1214" y="4495"/>
                    <a:pt x="1241" y="4481"/>
                  </a:cubicBezTo>
                  <a:cubicBezTo>
                    <a:pt x="1191" y="4427"/>
                    <a:pt x="1142" y="4378"/>
                    <a:pt x="1097" y="4329"/>
                  </a:cubicBezTo>
                  <a:cubicBezTo>
                    <a:pt x="815" y="3984"/>
                    <a:pt x="632" y="3523"/>
                    <a:pt x="990" y="2986"/>
                  </a:cubicBezTo>
                  <a:cubicBezTo>
                    <a:pt x="1066" y="2874"/>
                    <a:pt x="1151" y="2762"/>
                    <a:pt x="1236" y="2650"/>
                  </a:cubicBezTo>
                  <a:cubicBezTo>
                    <a:pt x="1420" y="2422"/>
                    <a:pt x="1594" y="2189"/>
                    <a:pt x="1733" y="1930"/>
                  </a:cubicBezTo>
                  <a:cubicBezTo>
                    <a:pt x="1751" y="1903"/>
                    <a:pt x="1764" y="1876"/>
                    <a:pt x="1782" y="1849"/>
                  </a:cubicBezTo>
                  <a:cubicBezTo>
                    <a:pt x="1837" y="1768"/>
                    <a:pt x="1892" y="1727"/>
                    <a:pt x="1956" y="1727"/>
                  </a:cubicBezTo>
                  <a:cubicBezTo>
                    <a:pt x="2002" y="1727"/>
                    <a:pt x="2054" y="1748"/>
                    <a:pt x="2113" y="1791"/>
                  </a:cubicBezTo>
                  <a:cubicBezTo>
                    <a:pt x="2185" y="1845"/>
                    <a:pt x="2257" y="1907"/>
                    <a:pt x="2315" y="1979"/>
                  </a:cubicBezTo>
                  <a:cubicBezTo>
                    <a:pt x="2525" y="2234"/>
                    <a:pt x="2659" y="2525"/>
                    <a:pt x="2704" y="2856"/>
                  </a:cubicBezTo>
                  <a:cubicBezTo>
                    <a:pt x="2718" y="2928"/>
                    <a:pt x="2700" y="3008"/>
                    <a:pt x="2771" y="3075"/>
                  </a:cubicBezTo>
                  <a:cubicBezTo>
                    <a:pt x="2825" y="3049"/>
                    <a:pt x="2874" y="3013"/>
                    <a:pt x="2932" y="2990"/>
                  </a:cubicBezTo>
                  <a:cubicBezTo>
                    <a:pt x="2974" y="2972"/>
                    <a:pt x="3014" y="2963"/>
                    <a:pt x="3052" y="2963"/>
                  </a:cubicBezTo>
                  <a:cubicBezTo>
                    <a:pt x="3141" y="2963"/>
                    <a:pt x="3217" y="3013"/>
                    <a:pt x="3264" y="3107"/>
                  </a:cubicBezTo>
                  <a:cubicBezTo>
                    <a:pt x="3286" y="3160"/>
                    <a:pt x="3308" y="3223"/>
                    <a:pt x="3308" y="3286"/>
                  </a:cubicBezTo>
                  <a:cubicBezTo>
                    <a:pt x="3308" y="3398"/>
                    <a:pt x="3304" y="3514"/>
                    <a:pt x="3281" y="3630"/>
                  </a:cubicBezTo>
                  <a:cubicBezTo>
                    <a:pt x="3237" y="3872"/>
                    <a:pt x="3152" y="4105"/>
                    <a:pt x="3026" y="4320"/>
                  </a:cubicBezTo>
                  <a:cubicBezTo>
                    <a:pt x="3000" y="4360"/>
                    <a:pt x="2986" y="4409"/>
                    <a:pt x="2964" y="4458"/>
                  </a:cubicBezTo>
                  <a:cubicBezTo>
                    <a:pt x="3018" y="4477"/>
                    <a:pt x="3067" y="4487"/>
                    <a:pt x="3112" y="4487"/>
                  </a:cubicBezTo>
                  <a:cubicBezTo>
                    <a:pt x="3215" y="4487"/>
                    <a:pt x="3295" y="4436"/>
                    <a:pt x="3358" y="4333"/>
                  </a:cubicBezTo>
                  <a:cubicBezTo>
                    <a:pt x="3375" y="4302"/>
                    <a:pt x="3402" y="4275"/>
                    <a:pt x="3429" y="4244"/>
                  </a:cubicBezTo>
                  <a:cubicBezTo>
                    <a:pt x="4105" y="3425"/>
                    <a:pt x="4163" y="2516"/>
                    <a:pt x="3832" y="1513"/>
                  </a:cubicBezTo>
                  <a:lnTo>
                    <a:pt x="3832" y="1513"/>
                  </a:lnTo>
                  <a:cubicBezTo>
                    <a:pt x="3734" y="1581"/>
                    <a:pt x="3662" y="1634"/>
                    <a:pt x="3586" y="1688"/>
                  </a:cubicBezTo>
                  <a:cubicBezTo>
                    <a:pt x="3456" y="1782"/>
                    <a:pt x="3313" y="1854"/>
                    <a:pt x="3152" y="1889"/>
                  </a:cubicBezTo>
                  <a:cubicBezTo>
                    <a:pt x="3119" y="1896"/>
                    <a:pt x="3089" y="1900"/>
                    <a:pt x="3059" y="1900"/>
                  </a:cubicBezTo>
                  <a:cubicBezTo>
                    <a:pt x="2955" y="1900"/>
                    <a:pt x="2869" y="1856"/>
                    <a:pt x="2803" y="1769"/>
                  </a:cubicBezTo>
                  <a:cubicBezTo>
                    <a:pt x="2744" y="1692"/>
                    <a:pt x="2704" y="1607"/>
                    <a:pt x="2668" y="1527"/>
                  </a:cubicBezTo>
                  <a:cubicBezTo>
                    <a:pt x="2619" y="1410"/>
                    <a:pt x="2588" y="1290"/>
                    <a:pt x="2547" y="1173"/>
                  </a:cubicBezTo>
                  <a:cubicBezTo>
                    <a:pt x="2391" y="748"/>
                    <a:pt x="2167" y="368"/>
                    <a:pt x="1813" y="72"/>
                  </a:cubicBezTo>
                  <a:cubicBezTo>
                    <a:pt x="1782" y="45"/>
                    <a:pt x="1742" y="27"/>
                    <a:pt x="1702" y="1"/>
                  </a:cubicBezTo>
                  <a:close/>
                </a:path>
              </a:pathLst>
            </a:custGeom>
            <a:solidFill>
              <a:srgbClr val="FF6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3453989" y="4584301"/>
              <a:ext cx="411579" cy="68823"/>
            </a:xfrm>
            <a:custGeom>
              <a:avLst/>
              <a:gdLst/>
              <a:ahLst/>
              <a:cxnLst/>
              <a:rect l="l" t="t" r="r" b="b"/>
              <a:pathLst>
                <a:path w="6124" h="1024" extrusionOk="0">
                  <a:moveTo>
                    <a:pt x="3452" y="0"/>
                  </a:moveTo>
                  <a:cubicBezTo>
                    <a:pt x="3431" y="0"/>
                    <a:pt x="3410" y="1"/>
                    <a:pt x="3389" y="1"/>
                  </a:cubicBezTo>
                  <a:cubicBezTo>
                    <a:pt x="2847" y="10"/>
                    <a:pt x="2310" y="41"/>
                    <a:pt x="1769" y="55"/>
                  </a:cubicBezTo>
                  <a:cubicBezTo>
                    <a:pt x="1263" y="64"/>
                    <a:pt x="753" y="68"/>
                    <a:pt x="247" y="77"/>
                  </a:cubicBezTo>
                  <a:cubicBezTo>
                    <a:pt x="171" y="77"/>
                    <a:pt x="95" y="86"/>
                    <a:pt x="14" y="90"/>
                  </a:cubicBezTo>
                  <a:cubicBezTo>
                    <a:pt x="10" y="149"/>
                    <a:pt x="1" y="184"/>
                    <a:pt x="1" y="220"/>
                  </a:cubicBezTo>
                  <a:cubicBezTo>
                    <a:pt x="1" y="475"/>
                    <a:pt x="5" y="730"/>
                    <a:pt x="10" y="981"/>
                  </a:cubicBezTo>
                  <a:cubicBezTo>
                    <a:pt x="59" y="1015"/>
                    <a:pt x="102" y="1024"/>
                    <a:pt x="143" y="1024"/>
                  </a:cubicBezTo>
                  <a:cubicBezTo>
                    <a:pt x="184" y="1024"/>
                    <a:pt x="222" y="1015"/>
                    <a:pt x="260" y="1012"/>
                  </a:cubicBezTo>
                  <a:cubicBezTo>
                    <a:pt x="359" y="1008"/>
                    <a:pt x="462" y="994"/>
                    <a:pt x="560" y="990"/>
                  </a:cubicBezTo>
                  <a:cubicBezTo>
                    <a:pt x="1285" y="977"/>
                    <a:pt x="2010" y="959"/>
                    <a:pt x="2731" y="954"/>
                  </a:cubicBezTo>
                  <a:cubicBezTo>
                    <a:pt x="3774" y="941"/>
                    <a:pt x="4812" y="936"/>
                    <a:pt x="5855" y="932"/>
                  </a:cubicBezTo>
                  <a:cubicBezTo>
                    <a:pt x="5931" y="932"/>
                    <a:pt x="6003" y="923"/>
                    <a:pt x="6074" y="918"/>
                  </a:cubicBezTo>
                  <a:cubicBezTo>
                    <a:pt x="6124" y="650"/>
                    <a:pt x="6115" y="283"/>
                    <a:pt x="6061" y="126"/>
                  </a:cubicBezTo>
                  <a:cubicBezTo>
                    <a:pt x="6012" y="126"/>
                    <a:pt x="5958" y="122"/>
                    <a:pt x="5904" y="117"/>
                  </a:cubicBezTo>
                  <a:cubicBezTo>
                    <a:pt x="5340" y="90"/>
                    <a:pt x="4781" y="64"/>
                    <a:pt x="4217" y="37"/>
                  </a:cubicBezTo>
                  <a:cubicBezTo>
                    <a:pt x="3964" y="24"/>
                    <a:pt x="3708" y="0"/>
                    <a:pt x="3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3574626" y="4405931"/>
              <a:ext cx="130315" cy="160766"/>
            </a:xfrm>
            <a:custGeom>
              <a:avLst/>
              <a:gdLst/>
              <a:ahLst/>
              <a:cxnLst/>
              <a:rect l="l" t="t" r="r" b="b"/>
              <a:pathLst>
                <a:path w="1939" h="2392" extrusionOk="0">
                  <a:moveTo>
                    <a:pt x="931" y="1"/>
                  </a:moveTo>
                  <a:cubicBezTo>
                    <a:pt x="685" y="336"/>
                    <a:pt x="452" y="654"/>
                    <a:pt x="220" y="967"/>
                  </a:cubicBezTo>
                  <a:cubicBezTo>
                    <a:pt x="179" y="1026"/>
                    <a:pt x="144" y="1084"/>
                    <a:pt x="112" y="1146"/>
                  </a:cubicBezTo>
                  <a:cubicBezTo>
                    <a:pt x="14" y="1326"/>
                    <a:pt x="0" y="1514"/>
                    <a:pt x="68" y="1706"/>
                  </a:cubicBezTo>
                  <a:cubicBezTo>
                    <a:pt x="139" y="1907"/>
                    <a:pt x="265" y="2069"/>
                    <a:pt x="444" y="2194"/>
                  </a:cubicBezTo>
                  <a:cubicBezTo>
                    <a:pt x="593" y="2296"/>
                    <a:pt x="746" y="2392"/>
                    <a:pt x="934" y="2392"/>
                  </a:cubicBezTo>
                  <a:cubicBezTo>
                    <a:pt x="959" y="2392"/>
                    <a:pt x="985" y="2390"/>
                    <a:pt x="1012" y="2386"/>
                  </a:cubicBezTo>
                  <a:cubicBezTo>
                    <a:pt x="1065" y="2378"/>
                    <a:pt x="1117" y="2376"/>
                    <a:pt x="1170" y="2376"/>
                  </a:cubicBezTo>
                  <a:cubicBezTo>
                    <a:pt x="1234" y="2376"/>
                    <a:pt x="1297" y="2379"/>
                    <a:pt x="1361" y="2382"/>
                  </a:cubicBezTo>
                  <a:cubicBezTo>
                    <a:pt x="1455" y="2382"/>
                    <a:pt x="1518" y="2342"/>
                    <a:pt x="1571" y="2265"/>
                  </a:cubicBezTo>
                  <a:cubicBezTo>
                    <a:pt x="1759" y="1988"/>
                    <a:pt x="1885" y="1684"/>
                    <a:pt x="1934" y="1352"/>
                  </a:cubicBezTo>
                  <a:cubicBezTo>
                    <a:pt x="1938" y="1312"/>
                    <a:pt x="1925" y="1272"/>
                    <a:pt x="1921" y="1218"/>
                  </a:cubicBezTo>
                  <a:cubicBezTo>
                    <a:pt x="1840" y="1254"/>
                    <a:pt x="1777" y="1285"/>
                    <a:pt x="1710" y="1308"/>
                  </a:cubicBezTo>
                  <a:cubicBezTo>
                    <a:pt x="1676" y="1320"/>
                    <a:pt x="1643" y="1326"/>
                    <a:pt x="1612" y="1326"/>
                  </a:cubicBezTo>
                  <a:cubicBezTo>
                    <a:pt x="1514" y="1326"/>
                    <a:pt x="1433" y="1269"/>
                    <a:pt x="1392" y="1164"/>
                  </a:cubicBezTo>
                  <a:cubicBezTo>
                    <a:pt x="1370" y="1093"/>
                    <a:pt x="1357" y="1012"/>
                    <a:pt x="1343" y="941"/>
                  </a:cubicBezTo>
                  <a:cubicBezTo>
                    <a:pt x="1325" y="842"/>
                    <a:pt x="1321" y="739"/>
                    <a:pt x="1294" y="641"/>
                  </a:cubicBezTo>
                  <a:cubicBezTo>
                    <a:pt x="1236" y="399"/>
                    <a:pt x="1128" y="184"/>
                    <a:pt x="931" y="1"/>
                  </a:cubicBezTo>
                  <a:close/>
                </a:path>
              </a:pathLst>
            </a:custGeom>
            <a:solidFill>
              <a:srgbClr val="FFC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3703664" y="3903015"/>
              <a:ext cx="51817" cy="48458"/>
            </a:xfrm>
            <a:custGeom>
              <a:avLst/>
              <a:gdLst/>
              <a:ahLst/>
              <a:cxnLst/>
              <a:rect l="l" t="t" r="r" b="b"/>
              <a:pathLst>
                <a:path w="771" h="721" extrusionOk="0">
                  <a:moveTo>
                    <a:pt x="400" y="246"/>
                  </a:moveTo>
                  <a:cubicBezTo>
                    <a:pt x="403" y="246"/>
                    <a:pt x="405" y="246"/>
                    <a:pt x="408" y="246"/>
                  </a:cubicBezTo>
                  <a:cubicBezTo>
                    <a:pt x="466" y="246"/>
                    <a:pt x="488" y="287"/>
                    <a:pt x="488" y="336"/>
                  </a:cubicBezTo>
                  <a:cubicBezTo>
                    <a:pt x="488" y="402"/>
                    <a:pt x="434" y="458"/>
                    <a:pt x="369" y="458"/>
                  </a:cubicBezTo>
                  <a:cubicBezTo>
                    <a:pt x="364" y="458"/>
                    <a:pt x="359" y="457"/>
                    <a:pt x="354" y="457"/>
                  </a:cubicBezTo>
                  <a:cubicBezTo>
                    <a:pt x="323" y="448"/>
                    <a:pt x="296" y="407"/>
                    <a:pt x="274" y="389"/>
                  </a:cubicBezTo>
                  <a:cubicBezTo>
                    <a:pt x="282" y="299"/>
                    <a:pt x="336" y="246"/>
                    <a:pt x="400" y="246"/>
                  </a:cubicBezTo>
                  <a:close/>
                  <a:moveTo>
                    <a:pt x="385" y="0"/>
                  </a:moveTo>
                  <a:cubicBezTo>
                    <a:pt x="184" y="0"/>
                    <a:pt x="1" y="179"/>
                    <a:pt x="1" y="389"/>
                  </a:cubicBezTo>
                  <a:cubicBezTo>
                    <a:pt x="5" y="577"/>
                    <a:pt x="144" y="716"/>
                    <a:pt x="345" y="721"/>
                  </a:cubicBezTo>
                  <a:cubicBezTo>
                    <a:pt x="348" y="721"/>
                    <a:pt x="351" y="721"/>
                    <a:pt x="354" y="721"/>
                  </a:cubicBezTo>
                  <a:cubicBezTo>
                    <a:pt x="570" y="721"/>
                    <a:pt x="753" y="561"/>
                    <a:pt x="761" y="372"/>
                  </a:cubicBezTo>
                  <a:cubicBezTo>
                    <a:pt x="770" y="197"/>
                    <a:pt x="573" y="5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3722012" y="3919481"/>
              <a:ext cx="14517" cy="14316"/>
            </a:xfrm>
            <a:custGeom>
              <a:avLst/>
              <a:gdLst/>
              <a:ahLst/>
              <a:cxnLst/>
              <a:rect l="l" t="t" r="r" b="b"/>
              <a:pathLst>
                <a:path w="216" h="213" extrusionOk="0">
                  <a:moveTo>
                    <a:pt x="127" y="1"/>
                  </a:moveTo>
                  <a:cubicBezTo>
                    <a:pt x="63" y="1"/>
                    <a:pt x="9" y="54"/>
                    <a:pt x="1" y="144"/>
                  </a:cubicBezTo>
                  <a:cubicBezTo>
                    <a:pt x="23" y="162"/>
                    <a:pt x="50" y="203"/>
                    <a:pt x="81" y="212"/>
                  </a:cubicBezTo>
                  <a:cubicBezTo>
                    <a:pt x="86" y="212"/>
                    <a:pt x="91" y="213"/>
                    <a:pt x="96" y="213"/>
                  </a:cubicBezTo>
                  <a:cubicBezTo>
                    <a:pt x="161" y="213"/>
                    <a:pt x="215" y="157"/>
                    <a:pt x="215" y="91"/>
                  </a:cubicBezTo>
                  <a:cubicBezTo>
                    <a:pt x="215" y="42"/>
                    <a:pt x="193" y="1"/>
                    <a:pt x="135" y="1"/>
                  </a:cubicBezTo>
                  <a:cubicBezTo>
                    <a:pt x="132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3622142" y="3533305"/>
              <a:ext cx="65057" cy="63850"/>
            </a:xfrm>
            <a:custGeom>
              <a:avLst/>
              <a:gdLst/>
              <a:ahLst/>
              <a:cxnLst/>
              <a:rect l="l" t="t" r="r" b="b"/>
              <a:pathLst>
                <a:path w="968" h="950" extrusionOk="0">
                  <a:moveTo>
                    <a:pt x="444" y="282"/>
                  </a:moveTo>
                  <a:cubicBezTo>
                    <a:pt x="561" y="282"/>
                    <a:pt x="654" y="365"/>
                    <a:pt x="654" y="466"/>
                  </a:cubicBezTo>
                  <a:cubicBezTo>
                    <a:pt x="654" y="573"/>
                    <a:pt x="578" y="672"/>
                    <a:pt x="484" y="681"/>
                  </a:cubicBezTo>
                  <a:cubicBezTo>
                    <a:pt x="482" y="681"/>
                    <a:pt x="480" y="681"/>
                    <a:pt x="478" y="681"/>
                  </a:cubicBezTo>
                  <a:cubicBezTo>
                    <a:pt x="390" y="681"/>
                    <a:pt x="300" y="589"/>
                    <a:pt x="296" y="488"/>
                  </a:cubicBezTo>
                  <a:cubicBezTo>
                    <a:pt x="287" y="385"/>
                    <a:pt x="359" y="282"/>
                    <a:pt x="435" y="282"/>
                  </a:cubicBezTo>
                  <a:cubicBezTo>
                    <a:pt x="438" y="282"/>
                    <a:pt x="441" y="282"/>
                    <a:pt x="444" y="282"/>
                  </a:cubicBezTo>
                  <a:close/>
                  <a:moveTo>
                    <a:pt x="527" y="0"/>
                  </a:moveTo>
                  <a:cubicBezTo>
                    <a:pt x="525" y="0"/>
                    <a:pt x="522" y="0"/>
                    <a:pt x="520" y="0"/>
                  </a:cubicBezTo>
                  <a:cubicBezTo>
                    <a:pt x="220" y="0"/>
                    <a:pt x="1" y="206"/>
                    <a:pt x="5" y="475"/>
                  </a:cubicBezTo>
                  <a:cubicBezTo>
                    <a:pt x="5" y="743"/>
                    <a:pt x="207" y="945"/>
                    <a:pt x="471" y="949"/>
                  </a:cubicBezTo>
                  <a:cubicBezTo>
                    <a:pt x="473" y="949"/>
                    <a:pt x="476" y="949"/>
                    <a:pt x="478" y="949"/>
                  </a:cubicBezTo>
                  <a:cubicBezTo>
                    <a:pt x="747" y="949"/>
                    <a:pt x="950" y="718"/>
                    <a:pt x="958" y="439"/>
                  </a:cubicBezTo>
                  <a:cubicBezTo>
                    <a:pt x="967" y="209"/>
                    <a:pt x="757" y="0"/>
                    <a:pt x="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3641430" y="3552258"/>
              <a:ext cx="24732" cy="26817"/>
            </a:xfrm>
            <a:custGeom>
              <a:avLst/>
              <a:gdLst/>
              <a:ahLst/>
              <a:cxnLst/>
              <a:rect l="l" t="t" r="r" b="b"/>
              <a:pathLst>
                <a:path w="368" h="399" extrusionOk="0">
                  <a:moveTo>
                    <a:pt x="157" y="0"/>
                  </a:moveTo>
                  <a:cubicBezTo>
                    <a:pt x="154" y="0"/>
                    <a:pt x="151" y="0"/>
                    <a:pt x="148" y="0"/>
                  </a:cubicBezTo>
                  <a:cubicBezTo>
                    <a:pt x="72" y="0"/>
                    <a:pt x="0" y="103"/>
                    <a:pt x="9" y="206"/>
                  </a:cubicBezTo>
                  <a:cubicBezTo>
                    <a:pt x="13" y="307"/>
                    <a:pt x="103" y="399"/>
                    <a:pt x="191" y="399"/>
                  </a:cubicBezTo>
                  <a:cubicBezTo>
                    <a:pt x="193" y="399"/>
                    <a:pt x="195" y="399"/>
                    <a:pt x="197" y="399"/>
                  </a:cubicBezTo>
                  <a:cubicBezTo>
                    <a:pt x="291" y="390"/>
                    <a:pt x="367" y="291"/>
                    <a:pt x="367" y="184"/>
                  </a:cubicBezTo>
                  <a:cubicBezTo>
                    <a:pt x="367" y="83"/>
                    <a:pt x="27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3669993" y="3439147"/>
              <a:ext cx="41534" cy="43350"/>
            </a:xfrm>
            <a:custGeom>
              <a:avLst/>
              <a:gdLst/>
              <a:ahLst/>
              <a:cxnLst/>
              <a:rect l="l" t="t" r="r" b="b"/>
              <a:pathLst>
                <a:path w="618" h="645" extrusionOk="0">
                  <a:moveTo>
                    <a:pt x="311" y="199"/>
                  </a:moveTo>
                  <a:cubicBezTo>
                    <a:pt x="349" y="199"/>
                    <a:pt x="386" y="221"/>
                    <a:pt x="403" y="260"/>
                  </a:cubicBezTo>
                  <a:cubicBezTo>
                    <a:pt x="412" y="273"/>
                    <a:pt x="417" y="291"/>
                    <a:pt x="417" y="309"/>
                  </a:cubicBezTo>
                  <a:cubicBezTo>
                    <a:pt x="417" y="327"/>
                    <a:pt x="403" y="349"/>
                    <a:pt x="385" y="376"/>
                  </a:cubicBezTo>
                  <a:cubicBezTo>
                    <a:pt x="369" y="397"/>
                    <a:pt x="346" y="406"/>
                    <a:pt x="324" y="406"/>
                  </a:cubicBezTo>
                  <a:cubicBezTo>
                    <a:pt x="292" y="406"/>
                    <a:pt x="261" y="386"/>
                    <a:pt x="251" y="349"/>
                  </a:cubicBezTo>
                  <a:cubicBezTo>
                    <a:pt x="237" y="309"/>
                    <a:pt x="229" y="278"/>
                    <a:pt x="233" y="242"/>
                  </a:cubicBezTo>
                  <a:cubicBezTo>
                    <a:pt x="233" y="238"/>
                    <a:pt x="237" y="229"/>
                    <a:pt x="246" y="224"/>
                  </a:cubicBezTo>
                  <a:cubicBezTo>
                    <a:pt x="265" y="207"/>
                    <a:pt x="288" y="199"/>
                    <a:pt x="311" y="199"/>
                  </a:cubicBezTo>
                  <a:close/>
                  <a:moveTo>
                    <a:pt x="305" y="0"/>
                  </a:moveTo>
                  <a:cubicBezTo>
                    <a:pt x="144" y="5"/>
                    <a:pt x="0" y="161"/>
                    <a:pt x="0" y="340"/>
                  </a:cubicBezTo>
                  <a:cubicBezTo>
                    <a:pt x="5" y="508"/>
                    <a:pt x="144" y="645"/>
                    <a:pt x="306" y="645"/>
                  </a:cubicBezTo>
                  <a:cubicBezTo>
                    <a:pt x="308" y="645"/>
                    <a:pt x="311" y="645"/>
                    <a:pt x="314" y="645"/>
                  </a:cubicBezTo>
                  <a:cubicBezTo>
                    <a:pt x="479" y="640"/>
                    <a:pt x="618" y="479"/>
                    <a:pt x="618" y="296"/>
                  </a:cubicBezTo>
                  <a:cubicBezTo>
                    <a:pt x="618" y="121"/>
                    <a:pt x="493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3685317" y="3452522"/>
              <a:ext cx="12702" cy="13980"/>
            </a:xfrm>
            <a:custGeom>
              <a:avLst/>
              <a:gdLst/>
              <a:ahLst/>
              <a:cxnLst/>
              <a:rect l="l" t="t" r="r" b="b"/>
              <a:pathLst>
                <a:path w="189" h="208" extrusionOk="0">
                  <a:moveTo>
                    <a:pt x="83" y="0"/>
                  </a:moveTo>
                  <a:cubicBezTo>
                    <a:pt x="60" y="0"/>
                    <a:pt x="37" y="8"/>
                    <a:pt x="18" y="25"/>
                  </a:cubicBezTo>
                  <a:cubicBezTo>
                    <a:pt x="9" y="30"/>
                    <a:pt x="5" y="39"/>
                    <a:pt x="5" y="43"/>
                  </a:cubicBezTo>
                  <a:cubicBezTo>
                    <a:pt x="1" y="79"/>
                    <a:pt x="9" y="110"/>
                    <a:pt x="23" y="150"/>
                  </a:cubicBezTo>
                  <a:cubicBezTo>
                    <a:pt x="33" y="187"/>
                    <a:pt x="64" y="207"/>
                    <a:pt x="96" y="207"/>
                  </a:cubicBezTo>
                  <a:cubicBezTo>
                    <a:pt x="118" y="207"/>
                    <a:pt x="141" y="198"/>
                    <a:pt x="157" y="177"/>
                  </a:cubicBezTo>
                  <a:cubicBezTo>
                    <a:pt x="175" y="150"/>
                    <a:pt x="189" y="128"/>
                    <a:pt x="189" y="110"/>
                  </a:cubicBezTo>
                  <a:cubicBezTo>
                    <a:pt x="189" y="92"/>
                    <a:pt x="184" y="74"/>
                    <a:pt x="175" y="61"/>
                  </a:cubicBezTo>
                  <a:cubicBezTo>
                    <a:pt x="158" y="22"/>
                    <a:pt x="121" y="0"/>
                    <a:pt x="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3552381" y="3093363"/>
              <a:ext cx="121847" cy="111300"/>
            </a:xfrm>
            <a:custGeom>
              <a:avLst/>
              <a:gdLst/>
              <a:ahLst/>
              <a:cxnLst/>
              <a:rect l="l" t="t" r="r" b="b"/>
              <a:pathLst>
                <a:path w="1813" h="1656" extrusionOk="0">
                  <a:moveTo>
                    <a:pt x="1050" y="282"/>
                  </a:moveTo>
                  <a:cubicBezTo>
                    <a:pt x="1127" y="282"/>
                    <a:pt x="1190" y="316"/>
                    <a:pt x="1240" y="374"/>
                  </a:cubicBezTo>
                  <a:cubicBezTo>
                    <a:pt x="1397" y="544"/>
                    <a:pt x="1468" y="741"/>
                    <a:pt x="1392" y="969"/>
                  </a:cubicBezTo>
                  <a:cubicBezTo>
                    <a:pt x="1312" y="1202"/>
                    <a:pt x="1106" y="1323"/>
                    <a:pt x="877" y="1341"/>
                  </a:cubicBezTo>
                  <a:cubicBezTo>
                    <a:pt x="871" y="1341"/>
                    <a:pt x="865" y="1341"/>
                    <a:pt x="858" y="1341"/>
                  </a:cubicBezTo>
                  <a:cubicBezTo>
                    <a:pt x="666" y="1341"/>
                    <a:pt x="451" y="1150"/>
                    <a:pt x="403" y="934"/>
                  </a:cubicBezTo>
                  <a:cubicBezTo>
                    <a:pt x="340" y="652"/>
                    <a:pt x="510" y="365"/>
                    <a:pt x="761" y="329"/>
                  </a:cubicBezTo>
                  <a:cubicBezTo>
                    <a:pt x="846" y="316"/>
                    <a:pt x="927" y="298"/>
                    <a:pt x="1012" y="285"/>
                  </a:cubicBezTo>
                  <a:cubicBezTo>
                    <a:pt x="1025" y="283"/>
                    <a:pt x="1038" y="282"/>
                    <a:pt x="1050" y="282"/>
                  </a:cubicBezTo>
                  <a:close/>
                  <a:moveTo>
                    <a:pt x="890" y="1"/>
                  </a:moveTo>
                  <a:cubicBezTo>
                    <a:pt x="877" y="1"/>
                    <a:pt x="864" y="1"/>
                    <a:pt x="851" y="3"/>
                  </a:cubicBezTo>
                  <a:cubicBezTo>
                    <a:pt x="466" y="12"/>
                    <a:pt x="184" y="240"/>
                    <a:pt x="90" y="616"/>
                  </a:cubicBezTo>
                  <a:cubicBezTo>
                    <a:pt x="0" y="983"/>
                    <a:pt x="170" y="1368"/>
                    <a:pt x="506" y="1560"/>
                  </a:cubicBezTo>
                  <a:cubicBezTo>
                    <a:pt x="611" y="1620"/>
                    <a:pt x="722" y="1656"/>
                    <a:pt x="841" y="1656"/>
                  </a:cubicBezTo>
                  <a:cubicBezTo>
                    <a:pt x="855" y="1656"/>
                    <a:pt x="868" y="1655"/>
                    <a:pt x="882" y="1654"/>
                  </a:cubicBezTo>
                  <a:cubicBezTo>
                    <a:pt x="1231" y="1636"/>
                    <a:pt x="1504" y="1484"/>
                    <a:pt x="1656" y="1162"/>
                  </a:cubicBezTo>
                  <a:cubicBezTo>
                    <a:pt x="1813" y="835"/>
                    <a:pt x="1746" y="517"/>
                    <a:pt x="1544" y="231"/>
                  </a:cubicBezTo>
                  <a:cubicBezTo>
                    <a:pt x="1446" y="88"/>
                    <a:pt x="1294" y="25"/>
                    <a:pt x="1128" y="7"/>
                  </a:cubicBezTo>
                  <a:cubicBezTo>
                    <a:pt x="1110" y="6"/>
                    <a:pt x="1092" y="5"/>
                    <a:pt x="1074" y="5"/>
                  </a:cubicBezTo>
                  <a:cubicBezTo>
                    <a:pt x="1039" y="5"/>
                    <a:pt x="1003" y="7"/>
                    <a:pt x="967" y="7"/>
                  </a:cubicBezTo>
                  <a:lnTo>
                    <a:pt x="967" y="3"/>
                  </a:lnTo>
                  <a:cubicBezTo>
                    <a:pt x="940" y="3"/>
                    <a:pt x="915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3575231" y="3112249"/>
              <a:ext cx="75877" cy="71310"/>
            </a:xfrm>
            <a:custGeom>
              <a:avLst/>
              <a:gdLst/>
              <a:ahLst/>
              <a:cxnLst/>
              <a:rect l="l" t="t" r="r" b="b"/>
              <a:pathLst>
                <a:path w="1129" h="1061" extrusionOk="0">
                  <a:moveTo>
                    <a:pt x="710" y="1"/>
                  </a:moveTo>
                  <a:cubicBezTo>
                    <a:pt x="698" y="1"/>
                    <a:pt x="685" y="2"/>
                    <a:pt x="672" y="4"/>
                  </a:cubicBezTo>
                  <a:cubicBezTo>
                    <a:pt x="587" y="17"/>
                    <a:pt x="506" y="35"/>
                    <a:pt x="421" y="48"/>
                  </a:cubicBezTo>
                  <a:cubicBezTo>
                    <a:pt x="170" y="84"/>
                    <a:pt x="0" y="371"/>
                    <a:pt x="63" y="653"/>
                  </a:cubicBezTo>
                  <a:cubicBezTo>
                    <a:pt x="111" y="869"/>
                    <a:pt x="326" y="1060"/>
                    <a:pt x="518" y="1060"/>
                  </a:cubicBezTo>
                  <a:cubicBezTo>
                    <a:pt x="525" y="1060"/>
                    <a:pt x="531" y="1060"/>
                    <a:pt x="537" y="1060"/>
                  </a:cubicBezTo>
                  <a:cubicBezTo>
                    <a:pt x="766" y="1042"/>
                    <a:pt x="972" y="921"/>
                    <a:pt x="1052" y="688"/>
                  </a:cubicBezTo>
                  <a:cubicBezTo>
                    <a:pt x="1128" y="460"/>
                    <a:pt x="1057" y="263"/>
                    <a:pt x="900" y="93"/>
                  </a:cubicBezTo>
                  <a:cubicBezTo>
                    <a:pt x="850" y="35"/>
                    <a:pt x="787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3672413" y="2933409"/>
              <a:ext cx="79036" cy="75544"/>
            </a:xfrm>
            <a:custGeom>
              <a:avLst/>
              <a:gdLst/>
              <a:ahLst/>
              <a:cxnLst/>
              <a:rect l="l" t="t" r="r" b="b"/>
              <a:pathLst>
                <a:path w="1176" h="1124" extrusionOk="0">
                  <a:moveTo>
                    <a:pt x="671" y="328"/>
                  </a:moveTo>
                  <a:cubicBezTo>
                    <a:pt x="696" y="328"/>
                    <a:pt x="723" y="335"/>
                    <a:pt x="752" y="351"/>
                  </a:cubicBezTo>
                  <a:cubicBezTo>
                    <a:pt x="815" y="382"/>
                    <a:pt x="824" y="440"/>
                    <a:pt x="828" y="485"/>
                  </a:cubicBezTo>
                  <a:cubicBezTo>
                    <a:pt x="833" y="650"/>
                    <a:pt x="739" y="776"/>
                    <a:pt x="595" y="798"/>
                  </a:cubicBezTo>
                  <a:cubicBezTo>
                    <a:pt x="585" y="799"/>
                    <a:pt x="575" y="800"/>
                    <a:pt x="565" y="800"/>
                  </a:cubicBezTo>
                  <a:cubicBezTo>
                    <a:pt x="505" y="800"/>
                    <a:pt x="451" y="776"/>
                    <a:pt x="416" y="727"/>
                  </a:cubicBezTo>
                  <a:cubicBezTo>
                    <a:pt x="372" y="668"/>
                    <a:pt x="385" y="610"/>
                    <a:pt x="421" y="556"/>
                  </a:cubicBezTo>
                  <a:cubicBezTo>
                    <a:pt x="461" y="494"/>
                    <a:pt x="506" y="427"/>
                    <a:pt x="560" y="377"/>
                  </a:cubicBezTo>
                  <a:cubicBezTo>
                    <a:pt x="593" y="347"/>
                    <a:pt x="630" y="328"/>
                    <a:pt x="671" y="328"/>
                  </a:cubicBezTo>
                  <a:close/>
                  <a:moveTo>
                    <a:pt x="674" y="1"/>
                  </a:moveTo>
                  <a:cubicBezTo>
                    <a:pt x="503" y="1"/>
                    <a:pt x="350" y="84"/>
                    <a:pt x="251" y="239"/>
                  </a:cubicBezTo>
                  <a:cubicBezTo>
                    <a:pt x="201" y="315"/>
                    <a:pt x="161" y="400"/>
                    <a:pt x="121" y="485"/>
                  </a:cubicBezTo>
                  <a:cubicBezTo>
                    <a:pt x="0" y="762"/>
                    <a:pt x="134" y="1031"/>
                    <a:pt x="430" y="1107"/>
                  </a:cubicBezTo>
                  <a:cubicBezTo>
                    <a:pt x="475" y="1119"/>
                    <a:pt x="521" y="1124"/>
                    <a:pt x="566" y="1124"/>
                  </a:cubicBezTo>
                  <a:cubicBezTo>
                    <a:pt x="888" y="1124"/>
                    <a:pt x="1176" y="846"/>
                    <a:pt x="1164" y="521"/>
                  </a:cubicBezTo>
                  <a:cubicBezTo>
                    <a:pt x="1164" y="274"/>
                    <a:pt x="1038" y="82"/>
                    <a:pt x="833" y="24"/>
                  </a:cubicBezTo>
                  <a:cubicBezTo>
                    <a:pt x="779" y="8"/>
                    <a:pt x="725" y="1"/>
                    <a:pt x="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3697347" y="2955453"/>
              <a:ext cx="31050" cy="31790"/>
            </a:xfrm>
            <a:custGeom>
              <a:avLst/>
              <a:gdLst/>
              <a:ahLst/>
              <a:cxnLst/>
              <a:rect l="l" t="t" r="r" b="b"/>
              <a:pathLst>
                <a:path w="462" h="473" extrusionOk="0">
                  <a:moveTo>
                    <a:pt x="300" y="0"/>
                  </a:moveTo>
                  <a:cubicBezTo>
                    <a:pt x="259" y="0"/>
                    <a:pt x="222" y="19"/>
                    <a:pt x="189" y="49"/>
                  </a:cubicBezTo>
                  <a:cubicBezTo>
                    <a:pt x="135" y="99"/>
                    <a:pt x="90" y="166"/>
                    <a:pt x="50" y="228"/>
                  </a:cubicBezTo>
                  <a:cubicBezTo>
                    <a:pt x="14" y="282"/>
                    <a:pt x="1" y="340"/>
                    <a:pt x="45" y="399"/>
                  </a:cubicBezTo>
                  <a:cubicBezTo>
                    <a:pt x="80" y="448"/>
                    <a:pt x="134" y="472"/>
                    <a:pt x="194" y="472"/>
                  </a:cubicBezTo>
                  <a:cubicBezTo>
                    <a:pt x="204" y="472"/>
                    <a:pt x="214" y="471"/>
                    <a:pt x="224" y="470"/>
                  </a:cubicBezTo>
                  <a:cubicBezTo>
                    <a:pt x="368" y="448"/>
                    <a:pt x="462" y="322"/>
                    <a:pt x="457" y="157"/>
                  </a:cubicBezTo>
                  <a:cubicBezTo>
                    <a:pt x="453" y="112"/>
                    <a:pt x="444" y="54"/>
                    <a:pt x="381" y="23"/>
                  </a:cubicBezTo>
                  <a:cubicBezTo>
                    <a:pt x="352" y="7"/>
                    <a:pt x="325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3478386" y="2760080"/>
              <a:ext cx="112841" cy="110628"/>
            </a:xfrm>
            <a:custGeom>
              <a:avLst/>
              <a:gdLst/>
              <a:ahLst/>
              <a:cxnLst/>
              <a:rect l="l" t="t" r="r" b="b"/>
              <a:pathLst>
                <a:path w="1679" h="1646" extrusionOk="0">
                  <a:moveTo>
                    <a:pt x="819" y="253"/>
                  </a:moveTo>
                  <a:cubicBezTo>
                    <a:pt x="913" y="311"/>
                    <a:pt x="994" y="356"/>
                    <a:pt x="1074" y="405"/>
                  </a:cubicBezTo>
                  <a:cubicBezTo>
                    <a:pt x="1329" y="557"/>
                    <a:pt x="1388" y="938"/>
                    <a:pt x="1186" y="1166"/>
                  </a:cubicBezTo>
                  <a:cubicBezTo>
                    <a:pt x="1089" y="1278"/>
                    <a:pt x="935" y="1341"/>
                    <a:pt x="785" y="1341"/>
                  </a:cubicBezTo>
                  <a:cubicBezTo>
                    <a:pt x="713" y="1341"/>
                    <a:pt x="641" y="1326"/>
                    <a:pt x="578" y="1296"/>
                  </a:cubicBezTo>
                  <a:cubicBezTo>
                    <a:pt x="412" y="1215"/>
                    <a:pt x="322" y="1068"/>
                    <a:pt x="340" y="884"/>
                  </a:cubicBezTo>
                  <a:cubicBezTo>
                    <a:pt x="354" y="732"/>
                    <a:pt x="403" y="584"/>
                    <a:pt x="488" y="454"/>
                  </a:cubicBezTo>
                  <a:cubicBezTo>
                    <a:pt x="569" y="334"/>
                    <a:pt x="685" y="284"/>
                    <a:pt x="819" y="253"/>
                  </a:cubicBezTo>
                  <a:close/>
                  <a:moveTo>
                    <a:pt x="788" y="1"/>
                  </a:moveTo>
                  <a:cubicBezTo>
                    <a:pt x="584" y="1"/>
                    <a:pt x="390" y="96"/>
                    <a:pt x="255" y="275"/>
                  </a:cubicBezTo>
                  <a:cubicBezTo>
                    <a:pt x="130" y="445"/>
                    <a:pt x="54" y="638"/>
                    <a:pt x="36" y="848"/>
                  </a:cubicBezTo>
                  <a:cubicBezTo>
                    <a:pt x="0" y="1300"/>
                    <a:pt x="313" y="1640"/>
                    <a:pt x="766" y="1645"/>
                  </a:cubicBezTo>
                  <a:cubicBezTo>
                    <a:pt x="773" y="1645"/>
                    <a:pt x="779" y="1645"/>
                    <a:pt x="786" y="1645"/>
                  </a:cubicBezTo>
                  <a:cubicBezTo>
                    <a:pt x="1215" y="1645"/>
                    <a:pt x="1532" y="1374"/>
                    <a:pt x="1611" y="947"/>
                  </a:cubicBezTo>
                  <a:cubicBezTo>
                    <a:pt x="1679" y="593"/>
                    <a:pt x="1509" y="262"/>
                    <a:pt x="1182" y="110"/>
                  </a:cubicBezTo>
                  <a:cubicBezTo>
                    <a:pt x="1155" y="96"/>
                    <a:pt x="1124" y="87"/>
                    <a:pt x="1097" y="74"/>
                  </a:cubicBezTo>
                  <a:cubicBezTo>
                    <a:pt x="995" y="25"/>
                    <a:pt x="890" y="1"/>
                    <a:pt x="7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3500026" y="2777016"/>
              <a:ext cx="71643" cy="73192"/>
            </a:xfrm>
            <a:custGeom>
              <a:avLst/>
              <a:gdLst/>
              <a:ahLst/>
              <a:cxnLst/>
              <a:rect l="l" t="t" r="r" b="b"/>
              <a:pathLst>
                <a:path w="1066" h="1089" extrusionOk="0">
                  <a:moveTo>
                    <a:pt x="497" y="1"/>
                  </a:moveTo>
                  <a:cubicBezTo>
                    <a:pt x="363" y="32"/>
                    <a:pt x="247" y="82"/>
                    <a:pt x="166" y="202"/>
                  </a:cubicBezTo>
                  <a:cubicBezTo>
                    <a:pt x="81" y="332"/>
                    <a:pt x="32" y="480"/>
                    <a:pt x="18" y="632"/>
                  </a:cubicBezTo>
                  <a:cubicBezTo>
                    <a:pt x="0" y="816"/>
                    <a:pt x="90" y="963"/>
                    <a:pt x="256" y="1044"/>
                  </a:cubicBezTo>
                  <a:cubicBezTo>
                    <a:pt x="319" y="1074"/>
                    <a:pt x="391" y="1089"/>
                    <a:pt x="463" y="1089"/>
                  </a:cubicBezTo>
                  <a:cubicBezTo>
                    <a:pt x="613" y="1089"/>
                    <a:pt x="767" y="1026"/>
                    <a:pt x="864" y="914"/>
                  </a:cubicBezTo>
                  <a:cubicBezTo>
                    <a:pt x="1066" y="686"/>
                    <a:pt x="1007" y="305"/>
                    <a:pt x="752" y="153"/>
                  </a:cubicBezTo>
                  <a:cubicBezTo>
                    <a:pt x="672" y="104"/>
                    <a:pt x="591" y="59"/>
                    <a:pt x="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3635113" y="2596563"/>
              <a:ext cx="72853" cy="71982"/>
            </a:xfrm>
            <a:custGeom>
              <a:avLst/>
              <a:gdLst/>
              <a:ahLst/>
              <a:cxnLst/>
              <a:rect l="l" t="t" r="r" b="b"/>
              <a:pathLst>
                <a:path w="1084" h="1071" extrusionOk="0">
                  <a:moveTo>
                    <a:pt x="487" y="288"/>
                  </a:moveTo>
                  <a:cubicBezTo>
                    <a:pt x="499" y="288"/>
                    <a:pt x="511" y="289"/>
                    <a:pt x="524" y="291"/>
                  </a:cubicBezTo>
                  <a:cubicBezTo>
                    <a:pt x="546" y="296"/>
                    <a:pt x="569" y="300"/>
                    <a:pt x="591" y="309"/>
                  </a:cubicBezTo>
                  <a:cubicBezTo>
                    <a:pt x="671" y="336"/>
                    <a:pt x="752" y="376"/>
                    <a:pt x="761" y="475"/>
                  </a:cubicBezTo>
                  <a:cubicBezTo>
                    <a:pt x="765" y="569"/>
                    <a:pt x="734" y="658"/>
                    <a:pt x="658" y="717"/>
                  </a:cubicBezTo>
                  <a:cubicBezTo>
                    <a:pt x="615" y="751"/>
                    <a:pt x="568" y="771"/>
                    <a:pt x="519" y="771"/>
                  </a:cubicBezTo>
                  <a:cubicBezTo>
                    <a:pt x="493" y="771"/>
                    <a:pt x="466" y="765"/>
                    <a:pt x="439" y="752"/>
                  </a:cubicBezTo>
                  <a:cubicBezTo>
                    <a:pt x="345" y="712"/>
                    <a:pt x="313" y="627"/>
                    <a:pt x="313" y="493"/>
                  </a:cubicBezTo>
                  <a:cubicBezTo>
                    <a:pt x="322" y="475"/>
                    <a:pt x="331" y="421"/>
                    <a:pt x="354" y="376"/>
                  </a:cubicBezTo>
                  <a:cubicBezTo>
                    <a:pt x="380" y="317"/>
                    <a:pt x="428" y="288"/>
                    <a:pt x="487" y="288"/>
                  </a:cubicBezTo>
                  <a:close/>
                  <a:moveTo>
                    <a:pt x="537" y="0"/>
                  </a:moveTo>
                  <a:cubicBezTo>
                    <a:pt x="143" y="0"/>
                    <a:pt x="14" y="265"/>
                    <a:pt x="5" y="538"/>
                  </a:cubicBezTo>
                  <a:cubicBezTo>
                    <a:pt x="0" y="837"/>
                    <a:pt x="215" y="1066"/>
                    <a:pt x="497" y="1070"/>
                  </a:cubicBezTo>
                  <a:cubicBezTo>
                    <a:pt x="882" y="1070"/>
                    <a:pt x="1056" y="797"/>
                    <a:pt x="1070" y="484"/>
                  </a:cubicBezTo>
                  <a:cubicBezTo>
                    <a:pt x="1083" y="206"/>
                    <a:pt x="846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3656149" y="2615919"/>
              <a:ext cx="30445" cy="32530"/>
            </a:xfrm>
            <a:custGeom>
              <a:avLst/>
              <a:gdLst/>
              <a:ahLst/>
              <a:cxnLst/>
              <a:rect l="l" t="t" r="r" b="b"/>
              <a:pathLst>
                <a:path w="453" h="484" extrusionOk="0">
                  <a:moveTo>
                    <a:pt x="174" y="0"/>
                  </a:moveTo>
                  <a:cubicBezTo>
                    <a:pt x="115" y="0"/>
                    <a:pt x="67" y="29"/>
                    <a:pt x="41" y="88"/>
                  </a:cubicBezTo>
                  <a:cubicBezTo>
                    <a:pt x="18" y="133"/>
                    <a:pt x="9" y="187"/>
                    <a:pt x="0" y="205"/>
                  </a:cubicBezTo>
                  <a:cubicBezTo>
                    <a:pt x="0" y="339"/>
                    <a:pt x="32" y="424"/>
                    <a:pt x="126" y="464"/>
                  </a:cubicBezTo>
                  <a:cubicBezTo>
                    <a:pt x="153" y="477"/>
                    <a:pt x="180" y="483"/>
                    <a:pt x="206" y="483"/>
                  </a:cubicBezTo>
                  <a:cubicBezTo>
                    <a:pt x="255" y="483"/>
                    <a:pt x="302" y="463"/>
                    <a:pt x="345" y="429"/>
                  </a:cubicBezTo>
                  <a:cubicBezTo>
                    <a:pt x="421" y="370"/>
                    <a:pt x="452" y="281"/>
                    <a:pt x="448" y="187"/>
                  </a:cubicBezTo>
                  <a:cubicBezTo>
                    <a:pt x="439" y="88"/>
                    <a:pt x="358" y="48"/>
                    <a:pt x="278" y="21"/>
                  </a:cubicBezTo>
                  <a:cubicBezTo>
                    <a:pt x="256" y="12"/>
                    <a:pt x="233" y="8"/>
                    <a:pt x="211" y="3"/>
                  </a:cubicBezTo>
                  <a:cubicBezTo>
                    <a:pt x="198" y="1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4857882" y="4608025"/>
              <a:ext cx="797215" cy="41737"/>
            </a:xfrm>
            <a:custGeom>
              <a:avLst/>
              <a:gdLst/>
              <a:ahLst/>
              <a:cxnLst/>
              <a:rect l="l" t="t" r="r" b="b"/>
              <a:pathLst>
                <a:path w="11862" h="621" extrusionOk="0">
                  <a:moveTo>
                    <a:pt x="7964" y="1"/>
                  </a:moveTo>
                  <a:cubicBezTo>
                    <a:pt x="7313" y="1"/>
                    <a:pt x="6662" y="11"/>
                    <a:pt x="6011" y="15"/>
                  </a:cubicBezTo>
                  <a:cubicBezTo>
                    <a:pt x="5922" y="15"/>
                    <a:pt x="5828" y="24"/>
                    <a:pt x="5734" y="28"/>
                  </a:cubicBezTo>
                  <a:cubicBezTo>
                    <a:pt x="5242" y="51"/>
                    <a:pt x="4749" y="91"/>
                    <a:pt x="4257" y="100"/>
                  </a:cubicBezTo>
                  <a:cubicBezTo>
                    <a:pt x="3295" y="118"/>
                    <a:pt x="2328" y="122"/>
                    <a:pt x="1365" y="131"/>
                  </a:cubicBezTo>
                  <a:cubicBezTo>
                    <a:pt x="989" y="131"/>
                    <a:pt x="609" y="122"/>
                    <a:pt x="233" y="118"/>
                  </a:cubicBezTo>
                  <a:cubicBezTo>
                    <a:pt x="217" y="116"/>
                    <a:pt x="202" y="116"/>
                    <a:pt x="187" y="116"/>
                  </a:cubicBezTo>
                  <a:cubicBezTo>
                    <a:pt x="150" y="116"/>
                    <a:pt x="114" y="119"/>
                    <a:pt x="76" y="122"/>
                  </a:cubicBezTo>
                  <a:cubicBezTo>
                    <a:pt x="0" y="274"/>
                    <a:pt x="72" y="404"/>
                    <a:pt x="108" y="565"/>
                  </a:cubicBezTo>
                  <a:cubicBezTo>
                    <a:pt x="229" y="579"/>
                    <a:pt x="336" y="597"/>
                    <a:pt x="443" y="601"/>
                  </a:cubicBezTo>
                  <a:cubicBezTo>
                    <a:pt x="587" y="601"/>
                    <a:pt x="734" y="588"/>
                    <a:pt x="882" y="588"/>
                  </a:cubicBezTo>
                  <a:cubicBezTo>
                    <a:pt x="1350" y="585"/>
                    <a:pt x="1819" y="581"/>
                    <a:pt x="2287" y="581"/>
                  </a:cubicBezTo>
                  <a:cubicBezTo>
                    <a:pt x="2481" y="581"/>
                    <a:pt x="2675" y="582"/>
                    <a:pt x="2869" y="583"/>
                  </a:cubicBezTo>
                  <a:cubicBezTo>
                    <a:pt x="4252" y="592"/>
                    <a:pt x="5631" y="606"/>
                    <a:pt x="7014" y="615"/>
                  </a:cubicBezTo>
                  <a:cubicBezTo>
                    <a:pt x="7194" y="618"/>
                    <a:pt x="7373" y="621"/>
                    <a:pt x="7552" y="621"/>
                  </a:cubicBezTo>
                  <a:cubicBezTo>
                    <a:pt x="7626" y="621"/>
                    <a:pt x="7700" y="620"/>
                    <a:pt x="7775" y="619"/>
                  </a:cubicBezTo>
                  <a:cubicBezTo>
                    <a:pt x="8549" y="615"/>
                    <a:pt x="9319" y="601"/>
                    <a:pt x="10089" y="592"/>
                  </a:cubicBezTo>
                  <a:cubicBezTo>
                    <a:pt x="10613" y="588"/>
                    <a:pt x="11136" y="583"/>
                    <a:pt x="11664" y="579"/>
                  </a:cubicBezTo>
                  <a:cubicBezTo>
                    <a:pt x="11679" y="579"/>
                    <a:pt x="11694" y="581"/>
                    <a:pt x="11709" y="581"/>
                  </a:cubicBezTo>
                  <a:cubicBezTo>
                    <a:pt x="11717" y="581"/>
                    <a:pt x="11724" y="580"/>
                    <a:pt x="11731" y="579"/>
                  </a:cubicBezTo>
                  <a:cubicBezTo>
                    <a:pt x="11817" y="570"/>
                    <a:pt x="11861" y="530"/>
                    <a:pt x="11861" y="449"/>
                  </a:cubicBezTo>
                  <a:cubicBezTo>
                    <a:pt x="11857" y="319"/>
                    <a:pt x="11852" y="189"/>
                    <a:pt x="11799" y="60"/>
                  </a:cubicBezTo>
                  <a:cubicBezTo>
                    <a:pt x="11727" y="55"/>
                    <a:pt x="11655" y="46"/>
                    <a:pt x="11588" y="46"/>
                  </a:cubicBezTo>
                  <a:cubicBezTo>
                    <a:pt x="10487" y="28"/>
                    <a:pt x="9382" y="10"/>
                    <a:pt x="8281" y="1"/>
                  </a:cubicBezTo>
                  <a:cubicBezTo>
                    <a:pt x="8175" y="1"/>
                    <a:pt x="8069" y="1"/>
                    <a:pt x="7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5204134" y="3923648"/>
              <a:ext cx="53296" cy="667597"/>
            </a:xfrm>
            <a:custGeom>
              <a:avLst/>
              <a:gdLst/>
              <a:ahLst/>
              <a:cxnLst/>
              <a:rect l="l" t="t" r="r" b="b"/>
              <a:pathLst>
                <a:path w="793" h="9933" extrusionOk="0">
                  <a:moveTo>
                    <a:pt x="531" y="0"/>
                  </a:moveTo>
                  <a:cubicBezTo>
                    <a:pt x="501" y="0"/>
                    <a:pt x="472" y="1"/>
                    <a:pt x="443" y="2"/>
                  </a:cubicBezTo>
                  <a:cubicBezTo>
                    <a:pt x="398" y="2"/>
                    <a:pt x="354" y="24"/>
                    <a:pt x="304" y="38"/>
                  </a:cubicBezTo>
                  <a:cubicBezTo>
                    <a:pt x="295" y="82"/>
                    <a:pt x="282" y="127"/>
                    <a:pt x="282" y="172"/>
                  </a:cubicBezTo>
                  <a:cubicBezTo>
                    <a:pt x="260" y="633"/>
                    <a:pt x="237" y="1098"/>
                    <a:pt x="228" y="1559"/>
                  </a:cubicBezTo>
                  <a:cubicBezTo>
                    <a:pt x="210" y="2200"/>
                    <a:pt x="210" y="2840"/>
                    <a:pt x="188" y="3480"/>
                  </a:cubicBezTo>
                  <a:cubicBezTo>
                    <a:pt x="152" y="4652"/>
                    <a:pt x="107" y="5820"/>
                    <a:pt x="67" y="6993"/>
                  </a:cubicBezTo>
                  <a:cubicBezTo>
                    <a:pt x="54" y="7481"/>
                    <a:pt x="45" y="7964"/>
                    <a:pt x="40" y="8452"/>
                  </a:cubicBezTo>
                  <a:cubicBezTo>
                    <a:pt x="31" y="8828"/>
                    <a:pt x="31" y="9209"/>
                    <a:pt x="22" y="9585"/>
                  </a:cubicBezTo>
                  <a:cubicBezTo>
                    <a:pt x="22" y="9692"/>
                    <a:pt x="9" y="9795"/>
                    <a:pt x="0" y="9916"/>
                  </a:cubicBezTo>
                  <a:cubicBezTo>
                    <a:pt x="85" y="9927"/>
                    <a:pt x="168" y="9932"/>
                    <a:pt x="250" y="9932"/>
                  </a:cubicBezTo>
                  <a:cubicBezTo>
                    <a:pt x="370" y="9932"/>
                    <a:pt x="487" y="9920"/>
                    <a:pt x="604" y="9894"/>
                  </a:cubicBezTo>
                  <a:cubicBezTo>
                    <a:pt x="613" y="9844"/>
                    <a:pt x="622" y="9808"/>
                    <a:pt x="622" y="9773"/>
                  </a:cubicBezTo>
                  <a:cubicBezTo>
                    <a:pt x="627" y="9518"/>
                    <a:pt x="622" y="9262"/>
                    <a:pt x="622" y="9007"/>
                  </a:cubicBezTo>
                  <a:cubicBezTo>
                    <a:pt x="627" y="8721"/>
                    <a:pt x="627" y="8439"/>
                    <a:pt x="640" y="8152"/>
                  </a:cubicBezTo>
                  <a:cubicBezTo>
                    <a:pt x="671" y="7512"/>
                    <a:pt x="721" y="6872"/>
                    <a:pt x="739" y="6237"/>
                  </a:cubicBezTo>
                  <a:cubicBezTo>
                    <a:pt x="761" y="5346"/>
                    <a:pt x="761" y="4460"/>
                    <a:pt x="770" y="3574"/>
                  </a:cubicBezTo>
                  <a:cubicBezTo>
                    <a:pt x="774" y="2974"/>
                    <a:pt x="788" y="2374"/>
                    <a:pt x="792" y="1770"/>
                  </a:cubicBezTo>
                  <a:cubicBezTo>
                    <a:pt x="792" y="1604"/>
                    <a:pt x="770" y="1434"/>
                    <a:pt x="770" y="1264"/>
                  </a:cubicBezTo>
                  <a:cubicBezTo>
                    <a:pt x="770" y="888"/>
                    <a:pt x="779" y="508"/>
                    <a:pt x="779" y="132"/>
                  </a:cubicBezTo>
                  <a:cubicBezTo>
                    <a:pt x="779" y="87"/>
                    <a:pt x="765" y="47"/>
                    <a:pt x="756" y="6"/>
                  </a:cubicBezTo>
                  <a:cubicBezTo>
                    <a:pt x="677" y="3"/>
                    <a:pt x="603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5376453" y="4091600"/>
              <a:ext cx="148394" cy="362464"/>
            </a:xfrm>
            <a:custGeom>
              <a:avLst/>
              <a:gdLst/>
              <a:ahLst/>
              <a:cxnLst/>
              <a:rect l="l" t="t" r="r" b="b"/>
              <a:pathLst>
                <a:path w="2208" h="5393" extrusionOk="0">
                  <a:moveTo>
                    <a:pt x="305" y="0"/>
                  </a:moveTo>
                  <a:cubicBezTo>
                    <a:pt x="242" y="0"/>
                    <a:pt x="184" y="9"/>
                    <a:pt x="122" y="18"/>
                  </a:cubicBezTo>
                  <a:cubicBezTo>
                    <a:pt x="113" y="76"/>
                    <a:pt x="104" y="121"/>
                    <a:pt x="99" y="166"/>
                  </a:cubicBezTo>
                  <a:cubicBezTo>
                    <a:pt x="77" y="488"/>
                    <a:pt x="45" y="811"/>
                    <a:pt x="32" y="1133"/>
                  </a:cubicBezTo>
                  <a:cubicBezTo>
                    <a:pt x="19" y="1540"/>
                    <a:pt x="10" y="1952"/>
                    <a:pt x="5" y="2359"/>
                  </a:cubicBezTo>
                  <a:cubicBezTo>
                    <a:pt x="1" y="2592"/>
                    <a:pt x="23" y="2820"/>
                    <a:pt x="14" y="3053"/>
                  </a:cubicBezTo>
                  <a:cubicBezTo>
                    <a:pt x="1" y="3527"/>
                    <a:pt x="59" y="3993"/>
                    <a:pt x="144" y="4454"/>
                  </a:cubicBezTo>
                  <a:cubicBezTo>
                    <a:pt x="175" y="4637"/>
                    <a:pt x="238" y="4812"/>
                    <a:pt x="345" y="4969"/>
                  </a:cubicBezTo>
                  <a:cubicBezTo>
                    <a:pt x="511" y="5210"/>
                    <a:pt x="807" y="5393"/>
                    <a:pt x="1113" y="5393"/>
                  </a:cubicBezTo>
                  <a:cubicBezTo>
                    <a:pt x="1369" y="5393"/>
                    <a:pt x="1632" y="5265"/>
                    <a:pt x="1831" y="4937"/>
                  </a:cubicBezTo>
                  <a:cubicBezTo>
                    <a:pt x="2042" y="4602"/>
                    <a:pt x="2127" y="4226"/>
                    <a:pt x="2140" y="3836"/>
                  </a:cubicBezTo>
                  <a:cubicBezTo>
                    <a:pt x="2167" y="3205"/>
                    <a:pt x="2185" y="2574"/>
                    <a:pt x="2194" y="1938"/>
                  </a:cubicBezTo>
                  <a:cubicBezTo>
                    <a:pt x="2203" y="1383"/>
                    <a:pt x="2198" y="828"/>
                    <a:pt x="2203" y="273"/>
                  </a:cubicBezTo>
                  <a:cubicBezTo>
                    <a:pt x="2203" y="197"/>
                    <a:pt x="2203" y="121"/>
                    <a:pt x="2207" y="23"/>
                  </a:cubicBezTo>
                  <a:lnTo>
                    <a:pt x="2207" y="23"/>
                  </a:lnTo>
                  <a:cubicBezTo>
                    <a:pt x="1975" y="27"/>
                    <a:pt x="1773" y="32"/>
                    <a:pt x="1576" y="32"/>
                  </a:cubicBezTo>
                  <a:cubicBezTo>
                    <a:pt x="1151" y="23"/>
                    <a:pt x="726" y="9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4958021" y="4076882"/>
              <a:ext cx="140531" cy="342301"/>
            </a:xfrm>
            <a:custGeom>
              <a:avLst/>
              <a:gdLst/>
              <a:ahLst/>
              <a:cxnLst/>
              <a:rect l="l" t="t" r="r" b="b"/>
              <a:pathLst>
                <a:path w="2091" h="5093" extrusionOk="0">
                  <a:moveTo>
                    <a:pt x="731" y="0"/>
                  </a:moveTo>
                  <a:cubicBezTo>
                    <a:pt x="455" y="0"/>
                    <a:pt x="227" y="4"/>
                    <a:pt x="162" y="14"/>
                  </a:cubicBezTo>
                  <a:cubicBezTo>
                    <a:pt x="157" y="112"/>
                    <a:pt x="157" y="197"/>
                    <a:pt x="153" y="282"/>
                  </a:cubicBezTo>
                  <a:cubicBezTo>
                    <a:pt x="126" y="797"/>
                    <a:pt x="117" y="1312"/>
                    <a:pt x="68" y="1826"/>
                  </a:cubicBezTo>
                  <a:cubicBezTo>
                    <a:pt x="23" y="2260"/>
                    <a:pt x="5" y="2690"/>
                    <a:pt x="1" y="3120"/>
                  </a:cubicBezTo>
                  <a:cubicBezTo>
                    <a:pt x="1" y="3532"/>
                    <a:pt x="37" y="3934"/>
                    <a:pt x="148" y="4333"/>
                  </a:cubicBezTo>
                  <a:cubicBezTo>
                    <a:pt x="202" y="4530"/>
                    <a:pt x="301" y="4704"/>
                    <a:pt x="439" y="4852"/>
                  </a:cubicBezTo>
                  <a:cubicBezTo>
                    <a:pt x="601" y="5033"/>
                    <a:pt x="795" y="5092"/>
                    <a:pt x="1004" y="5092"/>
                  </a:cubicBezTo>
                  <a:cubicBezTo>
                    <a:pt x="1090" y="5092"/>
                    <a:pt x="1178" y="5082"/>
                    <a:pt x="1267" y="5067"/>
                  </a:cubicBezTo>
                  <a:cubicBezTo>
                    <a:pt x="1303" y="5062"/>
                    <a:pt x="1348" y="5044"/>
                    <a:pt x="1370" y="5018"/>
                  </a:cubicBezTo>
                  <a:cubicBezTo>
                    <a:pt x="1478" y="4919"/>
                    <a:pt x="1603" y="4830"/>
                    <a:pt x="1675" y="4704"/>
                  </a:cubicBezTo>
                  <a:cubicBezTo>
                    <a:pt x="1800" y="4476"/>
                    <a:pt x="1912" y="4234"/>
                    <a:pt x="1952" y="3975"/>
                  </a:cubicBezTo>
                  <a:cubicBezTo>
                    <a:pt x="1979" y="3773"/>
                    <a:pt x="2006" y="3576"/>
                    <a:pt x="2010" y="3375"/>
                  </a:cubicBezTo>
                  <a:cubicBezTo>
                    <a:pt x="2042" y="2310"/>
                    <a:pt x="2064" y="1249"/>
                    <a:pt x="2091" y="184"/>
                  </a:cubicBezTo>
                  <a:cubicBezTo>
                    <a:pt x="2091" y="130"/>
                    <a:pt x="2078" y="81"/>
                    <a:pt x="2073" y="31"/>
                  </a:cubicBezTo>
                  <a:cubicBezTo>
                    <a:pt x="1939" y="14"/>
                    <a:pt x="1248" y="0"/>
                    <a:pt x="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5278129" y="4023922"/>
              <a:ext cx="372128" cy="50744"/>
            </a:xfrm>
            <a:custGeom>
              <a:avLst/>
              <a:gdLst/>
              <a:ahLst/>
              <a:cxnLst/>
              <a:rect l="l" t="t" r="r" b="b"/>
              <a:pathLst>
                <a:path w="5537" h="755" extrusionOk="0">
                  <a:moveTo>
                    <a:pt x="142" y="1"/>
                  </a:moveTo>
                  <a:cubicBezTo>
                    <a:pt x="99" y="1"/>
                    <a:pt x="56" y="8"/>
                    <a:pt x="14" y="32"/>
                  </a:cubicBezTo>
                  <a:cubicBezTo>
                    <a:pt x="9" y="220"/>
                    <a:pt x="5" y="403"/>
                    <a:pt x="0" y="618"/>
                  </a:cubicBezTo>
                  <a:cubicBezTo>
                    <a:pt x="103" y="627"/>
                    <a:pt x="179" y="631"/>
                    <a:pt x="255" y="636"/>
                  </a:cubicBezTo>
                  <a:cubicBezTo>
                    <a:pt x="555" y="663"/>
                    <a:pt x="859" y="672"/>
                    <a:pt x="1155" y="716"/>
                  </a:cubicBezTo>
                  <a:cubicBezTo>
                    <a:pt x="1377" y="748"/>
                    <a:pt x="1597" y="755"/>
                    <a:pt x="1816" y="755"/>
                  </a:cubicBezTo>
                  <a:cubicBezTo>
                    <a:pt x="1910" y="755"/>
                    <a:pt x="2005" y="754"/>
                    <a:pt x="2099" y="752"/>
                  </a:cubicBezTo>
                  <a:cubicBezTo>
                    <a:pt x="2717" y="743"/>
                    <a:pt x="3335" y="721"/>
                    <a:pt x="3952" y="716"/>
                  </a:cubicBezTo>
                  <a:cubicBezTo>
                    <a:pt x="4060" y="714"/>
                    <a:pt x="4167" y="713"/>
                    <a:pt x="4275" y="713"/>
                  </a:cubicBezTo>
                  <a:cubicBezTo>
                    <a:pt x="4599" y="713"/>
                    <a:pt x="4923" y="721"/>
                    <a:pt x="5246" y="721"/>
                  </a:cubicBezTo>
                  <a:cubicBezTo>
                    <a:pt x="5276" y="721"/>
                    <a:pt x="5307" y="724"/>
                    <a:pt x="5338" y="724"/>
                  </a:cubicBezTo>
                  <a:cubicBezTo>
                    <a:pt x="5393" y="724"/>
                    <a:pt x="5447" y="715"/>
                    <a:pt x="5496" y="663"/>
                  </a:cubicBezTo>
                  <a:cubicBezTo>
                    <a:pt x="5487" y="493"/>
                    <a:pt x="5537" y="309"/>
                    <a:pt x="5470" y="121"/>
                  </a:cubicBezTo>
                  <a:cubicBezTo>
                    <a:pt x="5310" y="125"/>
                    <a:pt x="5160" y="131"/>
                    <a:pt x="5011" y="131"/>
                  </a:cubicBezTo>
                  <a:cubicBezTo>
                    <a:pt x="4976" y="131"/>
                    <a:pt x="4941" y="131"/>
                    <a:pt x="4906" y="130"/>
                  </a:cubicBezTo>
                  <a:cubicBezTo>
                    <a:pt x="4270" y="126"/>
                    <a:pt x="3639" y="117"/>
                    <a:pt x="3008" y="108"/>
                  </a:cubicBezTo>
                  <a:cubicBezTo>
                    <a:pt x="2883" y="108"/>
                    <a:pt x="2762" y="112"/>
                    <a:pt x="2636" y="117"/>
                  </a:cubicBezTo>
                  <a:cubicBezTo>
                    <a:pt x="2493" y="117"/>
                    <a:pt x="2348" y="129"/>
                    <a:pt x="2203" y="129"/>
                  </a:cubicBezTo>
                  <a:cubicBezTo>
                    <a:pt x="2131" y="129"/>
                    <a:pt x="2059" y="126"/>
                    <a:pt x="1987" y="117"/>
                  </a:cubicBezTo>
                  <a:cubicBezTo>
                    <a:pt x="1620" y="72"/>
                    <a:pt x="1249" y="81"/>
                    <a:pt x="882" y="59"/>
                  </a:cubicBezTo>
                  <a:cubicBezTo>
                    <a:pt x="689" y="45"/>
                    <a:pt x="497" y="27"/>
                    <a:pt x="304" y="14"/>
                  </a:cubicBezTo>
                  <a:cubicBezTo>
                    <a:pt x="250" y="11"/>
                    <a:pt x="196" y="1"/>
                    <a:pt x="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4883757" y="4014580"/>
              <a:ext cx="316211" cy="45165"/>
            </a:xfrm>
            <a:custGeom>
              <a:avLst/>
              <a:gdLst/>
              <a:ahLst/>
              <a:cxnLst/>
              <a:rect l="l" t="t" r="r" b="b"/>
              <a:pathLst>
                <a:path w="4705" h="672" extrusionOk="0">
                  <a:moveTo>
                    <a:pt x="170" y="1"/>
                  </a:moveTo>
                  <a:cubicBezTo>
                    <a:pt x="126" y="1"/>
                    <a:pt x="81" y="14"/>
                    <a:pt x="36" y="23"/>
                  </a:cubicBezTo>
                  <a:cubicBezTo>
                    <a:pt x="9" y="202"/>
                    <a:pt x="0" y="368"/>
                    <a:pt x="27" y="533"/>
                  </a:cubicBezTo>
                  <a:cubicBezTo>
                    <a:pt x="90" y="577"/>
                    <a:pt x="155" y="584"/>
                    <a:pt x="220" y="584"/>
                  </a:cubicBezTo>
                  <a:cubicBezTo>
                    <a:pt x="248" y="584"/>
                    <a:pt x="276" y="582"/>
                    <a:pt x="305" y="582"/>
                  </a:cubicBezTo>
                  <a:cubicBezTo>
                    <a:pt x="1106" y="605"/>
                    <a:pt x="1907" y="623"/>
                    <a:pt x="2704" y="636"/>
                  </a:cubicBezTo>
                  <a:cubicBezTo>
                    <a:pt x="2849" y="640"/>
                    <a:pt x="2993" y="646"/>
                    <a:pt x="3136" y="646"/>
                  </a:cubicBezTo>
                  <a:cubicBezTo>
                    <a:pt x="3169" y="646"/>
                    <a:pt x="3203" y="646"/>
                    <a:pt x="3236" y="645"/>
                  </a:cubicBezTo>
                  <a:cubicBezTo>
                    <a:pt x="3382" y="639"/>
                    <a:pt x="3529" y="636"/>
                    <a:pt x="3675" y="636"/>
                  </a:cubicBezTo>
                  <a:cubicBezTo>
                    <a:pt x="3967" y="636"/>
                    <a:pt x="4260" y="648"/>
                    <a:pt x="4552" y="672"/>
                  </a:cubicBezTo>
                  <a:cubicBezTo>
                    <a:pt x="4588" y="672"/>
                    <a:pt x="4628" y="667"/>
                    <a:pt x="4678" y="663"/>
                  </a:cubicBezTo>
                  <a:cubicBezTo>
                    <a:pt x="4695" y="480"/>
                    <a:pt x="4704" y="309"/>
                    <a:pt x="4686" y="121"/>
                  </a:cubicBezTo>
                  <a:cubicBezTo>
                    <a:pt x="4592" y="117"/>
                    <a:pt x="4516" y="108"/>
                    <a:pt x="4440" y="108"/>
                  </a:cubicBezTo>
                  <a:cubicBezTo>
                    <a:pt x="4178" y="108"/>
                    <a:pt x="3917" y="112"/>
                    <a:pt x="3656" y="112"/>
                  </a:cubicBezTo>
                  <a:cubicBezTo>
                    <a:pt x="3525" y="112"/>
                    <a:pt x="3394" y="111"/>
                    <a:pt x="3263" y="108"/>
                  </a:cubicBezTo>
                  <a:cubicBezTo>
                    <a:pt x="2601" y="95"/>
                    <a:pt x="1938" y="99"/>
                    <a:pt x="1276" y="36"/>
                  </a:cubicBezTo>
                  <a:cubicBezTo>
                    <a:pt x="909" y="5"/>
                    <a:pt x="537" y="10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5384317" y="3953690"/>
              <a:ext cx="143555" cy="61564"/>
            </a:xfrm>
            <a:custGeom>
              <a:avLst/>
              <a:gdLst/>
              <a:ahLst/>
              <a:cxnLst/>
              <a:rect l="l" t="t" r="r" b="b"/>
              <a:pathLst>
                <a:path w="2136" h="916" extrusionOk="0">
                  <a:moveTo>
                    <a:pt x="762" y="0"/>
                  </a:moveTo>
                  <a:cubicBezTo>
                    <a:pt x="526" y="0"/>
                    <a:pt x="288" y="2"/>
                    <a:pt x="49" y="7"/>
                  </a:cubicBezTo>
                  <a:cubicBezTo>
                    <a:pt x="0" y="262"/>
                    <a:pt x="0" y="660"/>
                    <a:pt x="49" y="835"/>
                  </a:cubicBezTo>
                  <a:cubicBezTo>
                    <a:pt x="134" y="848"/>
                    <a:pt x="224" y="871"/>
                    <a:pt x="313" y="871"/>
                  </a:cubicBezTo>
                  <a:cubicBezTo>
                    <a:pt x="859" y="889"/>
                    <a:pt x="1405" y="902"/>
                    <a:pt x="1952" y="916"/>
                  </a:cubicBezTo>
                  <a:cubicBezTo>
                    <a:pt x="2001" y="916"/>
                    <a:pt x="2054" y="898"/>
                    <a:pt x="2099" y="893"/>
                  </a:cubicBezTo>
                  <a:cubicBezTo>
                    <a:pt x="2135" y="549"/>
                    <a:pt x="2131" y="199"/>
                    <a:pt x="2081" y="16"/>
                  </a:cubicBezTo>
                  <a:cubicBezTo>
                    <a:pt x="1644" y="7"/>
                    <a:pt x="1205" y="0"/>
                    <a:pt x="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5354813" y="3898176"/>
              <a:ext cx="197724" cy="37369"/>
            </a:xfrm>
            <a:custGeom>
              <a:avLst/>
              <a:gdLst/>
              <a:ahLst/>
              <a:cxnLst/>
              <a:rect l="l" t="t" r="r" b="b"/>
              <a:pathLst>
                <a:path w="2942" h="556" extrusionOk="0">
                  <a:moveTo>
                    <a:pt x="2717" y="0"/>
                  </a:moveTo>
                  <a:cubicBezTo>
                    <a:pt x="2023" y="5"/>
                    <a:pt x="1334" y="5"/>
                    <a:pt x="640" y="14"/>
                  </a:cubicBezTo>
                  <a:cubicBezTo>
                    <a:pt x="493" y="14"/>
                    <a:pt x="350" y="32"/>
                    <a:pt x="202" y="50"/>
                  </a:cubicBezTo>
                  <a:cubicBezTo>
                    <a:pt x="144" y="59"/>
                    <a:pt x="85" y="81"/>
                    <a:pt x="23" y="103"/>
                  </a:cubicBezTo>
                  <a:cubicBezTo>
                    <a:pt x="14" y="256"/>
                    <a:pt x="0" y="399"/>
                    <a:pt x="54" y="555"/>
                  </a:cubicBezTo>
                  <a:cubicBezTo>
                    <a:pt x="309" y="555"/>
                    <a:pt x="546" y="551"/>
                    <a:pt x="784" y="551"/>
                  </a:cubicBezTo>
                  <a:cubicBezTo>
                    <a:pt x="1446" y="551"/>
                    <a:pt x="2109" y="551"/>
                    <a:pt x="2771" y="546"/>
                  </a:cubicBezTo>
                  <a:cubicBezTo>
                    <a:pt x="2816" y="546"/>
                    <a:pt x="2856" y="533"/>
                    <a:pt x="2905" y="524"/>
                  </a:cubicBezTo>
                  <a:cubicBezTo>
                    <a:pt x="2910" y="430"/>
                    <a:pt x="2914" y="345"/>
                    <a:pt x="2914" y="260"/>
                  </a:cubicBezTo>
                  <a:cubicBezTo>
                    <a:pt x="2910" y="179"/>
                    <a:pt x="2941" y="90"/>
                    <a:pt x="2878" y="14"/>
                  </a:cubicBezTo>
                  <a:cubicBezTo>
                    <a:pt x="2825" y="9"/>
                    <a:pt x="2771" y="0"/>
                    <a:pt x="2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4946327" y="3892531"/>
              <a:ext cx="181124" cy="45770"/>
            </a:xfrm>
            <a:custGeom>
              <a:avLst/>
              <a:gdLst/>
              <a:ahLst/>
              <a:cxnLst/>
              <a:rect l="l" t="t" r="r" b="b"/>
              <a:pathLst>
                <a:path w="2695" h="681" extrusionOk="0">
                  <a:moveTo>
                    <a:pt x="835" y="1"/>
                  </a:moveTo>
                  <a:cubicBezTo>
                    <a:pt x="757" y="1"/>
                    <a:pt x="678" y="2"/>
                    <a:pt x="600" y="4"/>
                  </a:cubicBezTo>
                  <a:cubicBezTo>
                    <a:pt x="452" y="8"/>
                    <a:pt x="309" y="26"/>
                    <a:pt x="161" y="40"/>
                  </a:cubicBezTo>
                  <a:cubicBezTo>
                    <a:pt x="58" y="53"/>
                    <a:pt x="27" y="84"/>
                    <a:pt x="18" y="187"/>
                  </a:cubicBezTo>
                  <a:cubicBezTo>
                    <a:pt x="5" y="308"/>
                    <a:pt x="0" y="429"/>
                    <a:pt x="27" y="568"/>
                  </a:cubicBezTo>
                  <a:cubicBezTo>
                    <a:pt x="179" y="572"/>
                    <a:pt x="322" y="577"/>
                    <a:pt x="466" y="586"/>
                  </a:cubicBezTo>
                  <a:cubicBezTo>
                    <a:pt x="1115" y="617"/>
                    <a:pt x="1759" y="648"/>
                    <a:pt x="2408" y="680"/>
                  </a:cubicBezTo>
                  <a:cubicBezTo>
                    <a:pt x="2424" y="681"/>
                    <a:pt x="2439" y="681"/>
                    <a:pt x="2455" y="681"/>
                  </a:cubicBezTo>
                  <a:cubicBezTo>
                    <a:pt x="2521" y="681"/>
                    <a:pt x="2592" y="674"/>
                    <a:pt x="2686" y="671"/>
                  </a:cubicBezTo>
                  <a:cubicBezTo>
                    <a:pt x="2690" y="537"/>
                    <a:pt x="2695" y="438"/>
                    <a:pt x="2690" y="340"/>
                  </a:cubicBezTo>
                  <a:cubicBezTo>
                    <a:pt x="2690" y="174"/>
                    <a:pt x="2668" y="152"/>
                    <a:pt x="2511" y="129"/>
                  </a:cubicBezTo>
                  <a:cubicBezTo>
                    <a:pt x="1953" y="55"/>
                    <a:pt x="1396" y="1"/>
                    <a:pt x="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4971261" y="3951539"/>
              <a:ext cx="134213" cy="50273"/>
            </a:xfrm>
            <a:custGeom>
              <a:avLst/>
              <a:gdLst/>
              <a:ahLst/>
              <a:cxnLst/>
              <a:rect l="l" t="t" r="r" b="b"/>
              <a:pathLst>
                <a:path w="1997" h="748" extrusionOk="0">
                  <a:moveTo>
                    <a:pt x="229" y="1"/>
                  </a:moveTo>
                  <a:cubicBezTo>
                    <a:pt x="177" y="1"/>
                    <a:pt x="124" y="2"/>
                    <a:pt x="72" y="3"/>
                  </a:cubicBezTo>
                  <a:cubicBezTo>
                    <a:pt x="19" y="209"/>
                    <a:pt x="1" y="509"/>
                    <a:pt x="37" y="670"/>
                  </a:cubicBezTo>
                  <a:cubicBezTo>
                    <a:pt x="197" y="714"/>
                    <a:pt x="952" y="747"/>
                    <a:pt x="1476" y="747"/>
                  </a:cubicBezTo>
                  <a:cubicBezTo>
                    <a:pt x="1695" y="747"/>
                    <a:pt x="1874" y="741"/>
                    <a:pt x="1952" y="728"/>
                  </a:cubicBezTo>
                  <a:cubicBezTo>
                    <a:pt x="1997" y="527"/>
                    <a:pt x="1997" y="325"/>
                    <a:pt x="1988" y="88"/>
                  </a:cubicBezTo>
                  <a:cubicBezTo>
                    <a:pt x="1381" y="84"/>
                    <a:pt x="803" y="1"/>
                    <a:pt x="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4842828" y="3877476"/>
              <a:ext cx="833306" cy="792339"/>
            </a:xfrm>
            <a:custGeom>
              <a:avLst/>
              <a:gdLst/>
              <a:ahLst/>
              <a:cxnLst/>
              <a:rect l="l" t="t" r="r" b="b"/>
              <a:pathLst>
                <a:path w="12399" h="11789" extrusionOk="0">
                  <a:moveTo>
                    <a:pt x="10335" y="308"/>
                  </a:moveTo>
                  <a:cubicBezTo>
                    <a:pt x="10389" y="308"/>
                    <a:pt x="10443" y="317"/>
                    <a:pt x="10496" y="322"/>
                  </a:cubicBezTo>
                  <a:cubicBezTo>
                    <a:pt x="10559" y="398"/>
                    <a:pt x="10528" y="487"/>
                    <a:pt x="10532" y="568"/>
                  </a:cubicBezTo>
                  <a:cubicBezTo>
                    <a:pt x="10532" y="653"/>
                    <a:pt x="10528" y="738"/>
                    <a:pt x="10523" y="832"/>
                  </a:cubicBezTo>
                  <a:cubicBezTo>
                    <a:pt x="10474" y="841"/>
                    <a:pt x="10434" y="854"/>
                    <a:pt x="10389" y="854"/>
                  </a:cubicBezTo>
                  <a:cubicBezTo>
                    <a:pt x="9727" y="859"/>
                    <a:pt x="9064" y="859"/>
                    <a:pt x="8402" y="859"/>
                  </a:cubicBezTo>
                  <a:cubicBezTo>
                    <a:pt x="8164" y="859"/>
                    <a:pt x="7927" y="863"/>
                    <a:pt x="7672" y="863"/>
                  </a:cubicBezTo>
                  <a:cubicBezTo>
                    <a:pt x="7618" y="707"/>
                    <a:pt x="7632" y="564"/>
                    <a:pt x="7641" y="411"/>
                  </a:cubicBezTo>
                  <a:cubicBezTo>
                    <a:pt x="7703" y="389"/>
                    <a:pt x="7762" y="367"/>
                    <a:pt x="7820" y="358"/>
                  </a:cubicBezTo>
                  <a:cubicBezTo>
                    <a:pt x="7968" y="340"/>
                    <a:pt x="8111" y="322"/>
                    <a:pt x="8258" y="322"/>
                  </a:cubicBezTo>
                  <a:cubicBezTo>
                    <a:pt x="8952" y="313"/>
                    <a:pt x="9641" y="313"/>
                    <a:pt x="10335" y="308"/>
                  </a:cubicBezTo>
                  <a:close/>
                  <a:moveTo>
                    <a:pt x="2375" y="225"/>
                  </a:moveTo>
                  <a:cubicBezTo>
                    <a:pt x="2936" y="225"/>
                    <a:pt x="3493" y="279"/>
                    <a:pt x="4051" y="353"/>
                  </a:cubicBezTo>
                  <a:cubicBezTo>
                    <a:pt x="4208" y="376"/>
                    <a:pt x="4230" y="398"/>
                    <a:pt x="4230" y="564"/>
                  </a:cubicBezTo>
                  <a:cubicBezTo>
                    <a:pt x="4235" y="662"/>
                    <a:pt x="4230" y="761"/>
                    <a:pt x="4226" y="895"/>
                  </a:cubicBezTo>
                  <a:cubicBezTo>
                    <a:pt x="4132" y="898"/>
                    <a:pt x="4061" y="905"/>
                    <a:pt x="3995" y="905"/>
                  </a:cubicBezTo>
                  <a:cubicBezTo>
                    <a:pt x="3979" y="905"/>
                    <a:pt x="3964" y="905"/>
                    <a:pt x="3948" y="904"/>
                  </a:cubicBezTo>
                  <a:cubicBezTo>
                    <a:pt x="3299" y="872"/>
                    <a:pt x="2655" y="841"/>
                    <a:pt x="2006" y="810"/>
                  </a:cubicBezTo>
                  <a:cubicBezTo>
                    <a:pt x="1862" y="801"/>
                    <a:pt x="1719" y="796"/>
                    <a:pt x="1567" y="792"/>
                  </a:cubicBezTo>
                  <a:cubicBezTo>
                    <a:pt x="1540" y="653"/>
                    <a:pt x="1545" y="532"/>
                    <a:pt x="1558" y="411"/>
                  </a:cubicBezTo>
                  <a:cubicBezTo>
                    <a:pt x="1567" y="308"/>
                    <a:pt x="1598" y="277"/>
                    <a:pt x="1701" y="264"/>
                  </a:cubicBezTo>
                  <a:cubicBezTo>
                    <a:pt x="1849" y="250"/>
                    <a:pt x="1992" y="232"/>
                    <a:pt x="2140" y="228"/>
                  </a:cubicBezTo>
                  <a:cubicBezTo>
                    <a:pt x="2218" y="226"/>
                    <a:pt x="2297" y="225"/>
                    <a:pt x="2375" y="225"/>
                  </a:cubicBezTo>
                  <a:close/>
                  <a:moveTo>
                    <a:pt x="2140" y="1103"/>
                  </a:moveTo>
                  <a:cubicBezTo>
                    <a:pt x="2714" y="1103"/>
                    <a:pt x="3292" y="1186"/>
                    <a:pt x="3899" y="1190"/>
                  </a:cubicBezTo>
                  <a:cubicBezTo>
                    <a:pt x="3908" y="1427"/>
                    <a:pt x="3908" y="1629"/>
                    <a:pt x="3863" y="1830"/>
                  </a:cubicBezTo>
                  <a:cubicBezTo>
                    <a:pt x="3785" y="1843"/>
                    <a:pt x="3606" y="1849"/>
                    <a:pt x="3387" y="1849"/>
                  </a:cubicBezTo>
                  <a:cubicBezTo>
                    <a:pt x="2863" y="1849"/>
                    <a:pt x="2108" y="1816"/>
                    <a:pt x="1948" y="1772"/>
                  </a:cubicBezTo>
                  <a:cubicBezTo>
                    <a:pt x="1912" y="1611"/>
                    <a:pt x="1930" y="1311"/>
                    <a:pt x="1983" y="1105"/>
                  </a:cubicBezTo>
                  <a:cubicBezTo>
                    <a:pt x="2035" y="1104"/>
                    <a:pt x="2088" y="1103"/>
                    <a:pt x="2140" y="1103"/>
                  </a:cubicBezTo>
                  <a:close/>
                  <a:moveTo>
                    <a:pt x="8819" y="1134"/>
                  </a:moveTo>
                  <a:cubicBezTo>
                    <a:pt x="9262" y="1134"/>
                    <a:pt x="9701" y="1141"/>
                    <a:pt x="10138" y="1150"/>
                  </a:cubicBezTo>
                  <a:cubicBezTo>
                    <a:pt x="10188" y="1333"/>
                    <a:pt x="10192" y="1683"/>
                    <a:pt x="10156" y="2027"/>
                  </a:cubicBezTo>
                  <a:cubicBezTo>
                    <a:pt x="10111" y="2032"/>
                    <a:pt x="10058" y="2050"/>
                    <a:pt x="10009" y="2050"/>
                  </a:cubicBezTo>
                  <a:cubicBezTo>
                    <a:pt x="9462" y="2036"/>
                    <a:pt x="8916" y="2023"/>
                    <a:pt x="8370" y="2005"/>
                  </a:cubicBezTo>
                  <a:cubicBezTo>
                    <a:pt x="8281" y="2005"/>
                    <a:pt x="8191" y="1982"/>
                    <a:pt x="8106" y="1969"/>
                  </a:cubicBezTo>
                  <a:cubicBezTo>
                    <a:pt x="8057" y="1794"/>
                    <a:pt x="8057" y="1396"/>
                    <a:pt x="8106" y="1141"/>
                  </a:cubicBezTo>
                  <a:cubicBezTo>
                    <a:pt x="8345" y="1136"/>
                    <a:pt x="8583" y="1134"/>
                    <a:pt x="8819" y="1134"/>
                  </a:cubicBezTo>
                  <a:close/>
                  <a:moveTo>
                    <a:pt x="779" y="2041"/>
                  </a:moveTo>
                  <a:cubicBezTo>
                    <a:pt x="1146" y="2050"/>
                    <a:pt x="1518" y="2045"/>
                    <a:pt x="1885" y="2076"/>
                  </a:cubicBezTo>
                  <a:cubicBezTo>
                    <a:pt x="2547" y="2139"/>
                    <a:pt x="3210" y="2135"/>
                    <a:pt x="3872" y="2148"/>
                  </a:cubicBezTo>
                  <a:cubicBezTo>
                    <a:pt x="4003" y="2151"/>
                    <a:pt x="4134" y="2152"/>
                    <a:pt x="4265" y="2152"/>
                  </a:cubicBezTo>
                  <a:cubicBezTo>
                    <a:pt x="4526" y="2152"/>
                    <a:pt x="4787" y="2148"/>
                    <a:pt x="5049" y="2148"/>
                  </a:cubicBezTo>
                  <a:cubicBezTo>
                    <a:pt x="5125" y="2148"/>
                    <a:pt x="5201" y="2157"/>
                    <a:pt x="5291" y="2161"/>
                  </a:cubicBezTo>
                  <a:cubicBezTo>
                    <a:pt x="5313" y="2349"/>
                    <a:pt x="5304" y="2520"/>
                    <a:pt x="5287" y="2703"/>
                  </a:cubicBezTo>
                  <a:cubicBezTo>
                    <a:pt x="5237" y="2707"/>
                    <a:pt x="5197" y="2712"/>
                    <a:pt x="5161" y="2712"/>
                  </a:cubicBezTo>
                  <a:cubicBezTo>
                    <a:pt x="4869" y="2688"/>
                    <a:pt x="4576" y="2676"/>
                    <a:pt x="4284" y="2676"/>
                  </a:cubicBezTo>
                  <a:cubicBezTo>
                    <a:pt x="4138" y="2676"/>
                    <a:pt x="3991" y="2679"/>
                    <a:pt x="3845" y="2685"/>
                  </a:cubicBezTo>
                  <a:cubicBezTo>
                    <a:pt x="3812" y="2686"/>
                    <a:pt x="3778" y="2686"/>
                    <a:pt x="3745" y="2686"/>
                  </a:cubicBezTo>
                  <a:cubicBezTo>
                    <a:pt x="3602" y="2686"/>
                    <a:pt x="3458" y="2680"/>
                    <a:pt x="3313" y="2676"/>
                  </a:cubicBezTo>
                  <a:cubicBezTo>
                    <a:pt x="2516" y="2663"/>
                    <a:pt x="1715" y="2645"/>
                    <a:pt x="914" y="2622"/>
                  </a:cubicBezTo>
                  <a:cubicBezTo>
                    <a:pt x="885" y="2622"/>
                    <a:pt x="857" y="2624"/>
                    <a:pt x="829" y="2624"/>
                  </a:cubicBezTo>
                  <a:cubicBezTo>
                    <a:pt x="764" y="2624"/>
                    <a:pt x="699" y="2617"/>
                    <a:pt x="636" y="2573"/>
                  </a:cubicBezTo>
                  <a:cubicBezTo>
                    <a:pt x="609" y="2408"/>
                    <a:pt x="618" y="2242"/>
                    <a:pt x="645" y="2063"/>
                  </a:cubicBezTo>
                  <a:cubicBezTo>
                    <a:pt x="690" y="2054"/>
                    <a:pt x="735" y="2041"/>
                    <a:pt x="779" y="2041"/>
                  </a:cubicBezTo>
                  <a:close/>
                  <a:moveTo>
                    <a:pt x="6619" y="2180"/>
                  </a:moveTo>
                  <a:cubicBezTo>
                    <a:pt x="6673" y="2180"/>
                    <a:pt x="6727" y="2190"/>
                    <a:pt x="6781" y="2193"/>
                  </a:cubicBezTo>
                  <a:cubicBezTo>
                    <a:pt x="6974" y="2206"/>
                    <a:pt x="7166" y="2224"/>
                    <a:pt x="7359" y="2238"/>
                  </a:cubicBezTo>
                  <a:cubicBezTo>
                    <a:pt x="7726" y="2260"/>
                    <a:pt x="8097" y="2251"/>
                    <a:pt x="8464" y="2296"/>
                  </a:cubicBezTo>
                  <a:cubicBezTo>
                    <a:pt x="8536" y="2305"/>
                    <a:pt x="8608" y="2308"/>
                    <a:pt x="8680" y="2308"/>
                  </a:cubicBezTo>
                  <a:cubicBezTo>
                    <a:pt x="8825" y="2308"/>
                    <a:pt x="8970" y="2296"/>
                    <a:pt x="9113" y="2296"/>
                  </a:cubicBezTo>
                  <a:cubicBezTo>
                    <a:pt x="9239" y="2291"/>
                    <a:pt x="9360" y="2287"/>
                    <a:pt x="9485" y="2287"/>
                  </a:cubicBezTo>
                  <a:cubicBezTo>
                    <a:pt x="10116" y="2296"/>
                    <a:pt x="10747" y="2305"/>
                    <a:pt x="11383" y="2309"/>
                  </a:cubicBezTo>
                  <a:cubicBezTo>
                    <a:pt x="11418" y="2310"/>
                    <a:pt x="11453" y="2310"/>
                    <a:pt x="11488" y="2310"/>
                  </a:cubicBezTo>
                  <a:cubicBezTo>
                    <a:pt x="11637" y="2310"/>
                    <a:pt x="11787" y="2304"/>
                    <a:pt x="11947" y="2300"/>
                  </a:cubicBezTo>
                  <a:cubicBezTo>
                    <a:pt x="12014" y="2488"/>
                    <a:pt x="11964" y="2672"/>
                    <a:pt x="11973" y="2842"/>
                  </a:cubicBezTo>
                  <a:cubicBezTo>
                    <a:pt x="11924" y="2894"/>
                    <a:pt x="11870" y="2903"/>
                    <a:pt x="11815" y="2903"/>
                  </a:cubicBezTo>
                  <a:cubicBezTo>
                    <a:pt x="11784" y="2903"/>
                    <a:pt x="11753" y="2900"/>
                    <a:pt x="11723" y="2900"/>
                  </a:cubicBezTo>
                  <a:cubicBezTo>
                    <a:pt x="11400" y="2900"/>
                    <a:pt x="11076" y="2892"/>
                    <a:pt x="10752" y="2892"/>
                  </a:cubicBezTo>
                  <a:cubicBezTo>
                    <a:pt x="10644" y="2892"/>
                    <a:pt x="10537" y="2893"/>
                    <a:pt x="10429" y="2895"/>
                  </a:cubicBezTo>
                  <a:cubicBezTo>
                    <a:pt x="9812" y="2900"/>
                    <a:pt x="9194" y="2922"/>
                    <a:pt x="8576" y="2931"/>
                  </a:cubicBezTo>
                  <a:cubicBezTo>
                    <a:pt x="8482" y="2933"/>
                    <a:pt x="8387" y="2934"/>
                    <a:pt x="8293" y="2934"/>
                  </a:cubicBezTo>
                  <a:cubicBezTo>
                    <a:pt x="8074" y="2934"/>
                    <a:pt x="7854" y="2927"/>
                    <a:pt x="7632" y="2895"/>
                  </a:cubicBezTo>
                  <a:cubicBezTo>
                    <a:pt x="7336" y="2851"/>
                    <a:pt x="7032" y="2842"/>
                    <a:pt x="6732" y="2815"/>
                  </a:cubicBezTo>
                  <a:cubicBezTo>
                    <a:pt x="6656" y="2810"/>
                    <a:pt x="6580" y="2806"/>
                    <a:pt x="6477" y="2797"/>
                  </a:cubicBezTo>
                  <a:cubicBezTo>
                    <a:pt x="6482" y="2582"/>
                    <a:pt x="6486" y="2399"/>
                    <a:pt x="6491" y="2211"/>
                  </a:cubicBezTo>
                  <a:cubicBezTo>
                    <a:pt x="6533" y="2187"/>
                    <a:pt x="6576" y="2180"/>
                    <a:pt x="6619" y="2180"/>
                  </a:cubicBezTo>
                  <a:close/>
                  <a:moveTo>
                    <a:pt x="2445" y="2967"/>
                  </a:moveTo>
                  <a:cubicBezTo>
                    <a:pt x="2962" y="2967"/>
                    <a:pt x="3653" y="2981"/>
                    <a:pt x="3787" y="2998"/>
                  </a:cubicBezTo>
                  <a:cubicBezTo>
                    <a:pt x="3792" y="3048"/>
                    <a:pt x="3805" y="3097"/>
                    <a:pt x="3805" y="3151"/>
                  </a:cubicBezTo>
                  <a:cubicBezTo>
                    <a:pt x="3778" y="4216"/>
                    <a:pt x="3756" y="5277"/>
                    <a:pt x="3724" y="6342"/>
                  </a:cubicBezTo>
                  <a:cubicBezTo>
                    <a:pt x="3720" y="6543"/>
                    <a:pt x="3693" y="6740"/>
                    <a:pt x="3666" y="6942"/>
                  </a:cubicBezTo>
                  <a:cubicBezTo>
                    <a:pt x="3626" y="7201"/>
                    <a:pt x="3514" y="7443"/>
                    <a:pt x="3389" y="7671"/>
                  </a:cubicBezTo>
                  <a:cubicBezTo>
                    <a:pt x="3317" y="7797"/>
                    <a:pt x="3192" y="7886"/>
                    <a:pt x="3084" y="7985"/>
                  </a:cubicBezTo>
                  <a:cubicBezTo>
                    <a:pt x="3062" y="8011"/>
                    <a:pt x="3017" y="8029"/>
                    <a:pt x="2981" y="8034"/>
                  </a:cubicBezTo>
                  <a:cubicBezTo>
                    <a:pt x="2892" y="8049"/>
                    <a:pt x="2804" y="8059"/>
                    <a:pt x="2718" y="8059"/>
                  </a:cubicBezTo>
                  <a:cubicBezTo>
                    <a:pt x="2509" y="8059"/>
                    <a:pt x="2315" y="8000"/>
                    <a:pt x="2153" y="7819"/>
                  </a:cubicBezTo>
                  <a:cubicBezTo>
                    <a:pt x="2015" y="7671"/>
                    <a:pt x="1916" y="7497"/>
                    <a:pt x="1862" y="7300"/>
                  </a:cubicBezTo>
                  <a:cubicBezTo>
                    <a:pt x="1751" y="6901"/>
                    <a:pt x="1715" y="6499"/>
                    <a:pt x="1715" y="6087"/>
                  </a:cubicBezTo>
                  <a:cubicBezTo>
                    <a:pt x="1719" y="5657"/>
                    <a:pt x="1737" y="5227"/>
                    <a:pt x="1782" y="4793"/>
                  </a:cubicBezTo>
                  <a:cubicBezTo>
                    <a:pt x="1831" y="4283"/>
                    <a:pt x="1840" y="3764"/>
                    <a:pt x="1867" y="3249"/>
                  </a:cubicBezTo>
                  <a:cubicBezTo>
                    <a:pt x="1871" y="3164"/>
                    <a:pt x="1871" y="3079"/>
                    <a:pt x="1876" y="2981"/>
                  </a:cubicBezTo>
                  <a:cubicBezTo>
                    <a:pt x="1941" y="2971"/>
                    <a:pt x="2169" y="2967"/>
                    <a:pt x="2445" y="2967"/>
                  </a:cubicBezTo>
                  <a:close/>
                  <a:moveTo>
                    <a:pt x="8245" y="3186"/>
                  </a:moveTo>
                  <a:cubicBezTo>
                    <a:pt x="8666" y="3195"/>
                    <a:pt x="9091" y="3209"/>
                    <a:pt x="9516" y="3218"/>
                  </a:cubicBezTo>
                  <a:cubicBezTo>
                    <a:pt x="9713" y="3218"/>
                    <a:pt x="9915" y="3213"/>
                    <a:pt x="10147" y="3209"/>
                  </a:cubicBezTo>
                  <a:lnTo>
                    <a:pt x="10147" y="3209"/>
                  </a:lnTo>
                  <a:cubicBezTo>
                    <a:pt x="10143" y="3307"/>
                    <a:pt x="10143" y="3383"/>
                    <a:pt x="10143" y="3459"/>
                  </a:cubicBezTo>
                  <a:cubicBezTo>
                    <a:pt x="10138" y="4014"/>
                    <a:pt x="10143" y="4569"/>
                    <a:pt x="10134" y="5124"/>
                  </a:cubicBezTo>
                  <a:cubicBezTo>
                    <a:pt x="10125" y="5760"/>
                    <a:pt x="10107" y="6391"/>
                    <a:pt x="10080" y="7022"/>
                  </a:cubicBezTo>
                  <a:cubicBezTo>
                    <a:pt x="10067" y="7412"/>
                    <a:pt x="9982" y="7788"/>
                    <a:pt x="9771" y="8123"/>
                  </a:cubicBezTo>
                  <a:cubicBezTo>
                    <a:pt x="9572" y="8451"/>
                    <a:pt x="9309" y="8579"/>
                    <a:pt x="9053" y="8579"/>
                  </a:cubicBezTo>
                  <a:cubicBezTo>
                    <a:pt x="8747" y="8579"/>
                    <a:pt x="8451" y="8396"/>
                    <a:pt x="8285" y="8155"/>
                  </a:cubicBezTo>
                  <a:cubicBezTo>
                    <a:pt x="8178" y="7998"/>
                    <a:pt x="8115" y="7823"/>
                    <a:pt x="8084" y="7640"/>
                  </a:cubicBezTo>
                  <a:cubicBezTo>
                    <a:pt x="7999" y="7179"/>
                    <a:pt x="7941" y="6713"/>
                    <a:pt x="7954" y="6239"/>
                  </a:cubicBezTo>
                  <a:cubicBezTo>
                    <a:pt x="7963" y="6006"/>
                    <a:pt x="7941" y="5778"/>
                    <a:pt x="7945" y="5545"/>
                  </a:cubicBezTo>
                  <a:cubicBezTo>
                    <a:pt x="7950" y="5138"/>
                    <a:pt x="7959" y="4731"/>
                    <a:pt x="7972" y="4319"/>
                  </a:cubicBezTo>
                  <a:cubicBezTo>
                    <a:pt x="7985" y="3997"/>
                    <a:pt x="8017" y="3674"/>
                    <a:pt x="8039" y="3352"/>
                  </a:cubicBezTo>
                  <a:cubicBezTo>
                    <a:pt x="8044" y="3307"/>
                    <a:pt x="8053" y="3262"/>
                    <a:pt x="8062" y="3204"/>
                  </a:cubicBezTo>
                  <a:cubicBezTo>
                    <a:pt x="8124" y="3195"/>
                    <a:pt x="8182" y="3186"/>
                    <a:pt x="8245" y="3186"/>
                  </a:cubicBezTo>
                  <a:close/>
                  <a:moveTo>
                    <a:pt x="5907" y="687"/>
                  </a:moveTo>
                  <a:cubicBezTo>
                    <a:pt x="5979" y="687"/>
                    <a:pt x="6053" y="690"/>
                    <a:pt x="6132" y="693"/>
                  </a:cubicBezTo>
                  <a:cubicBezTo>
                    <a:pt x="6141" y="734"/>
                    <a:pt x="6155" y="774"/>
                    <a:pt x="6155" y="819"/>
                  </a:cubicBezTo>
                  <a:cubicBezTo>
                    <a:pt x="6155" y="1195"/>
                    <a:pt x="6146" y="1575"/>
                    <a:pt x="6146" y="1951"/>
                  </a:cubicBezTo>
                  <a:cubicBezTo>
                    <a:pt x="6146" y="2121"/>
                    <a:pt x="6168" y="2291"/>
                    <a:pt x="6168" y="2457"/>
                  </a:cubicBezTo>
                  <a:cubicBezTo>
                    <a:pt x="6164" y="3061"/>
                    <a:pt x="6150" y="3661"/>
                    <a:pt x="6146" y="4261"/>
                  </a:cubicBezTo>
                  <a:cubicBezTo>
                    <a:pt x="6137" y="5147"/>
                    <a:pt x="6137" y="6033"/>
                    <a:pt x="6115" y="6924"/>
                  </a:cubicBezTo>
                  <a:cubicBezTo>
                    <a:pt x="6097" y="7559"/>
                    <a:pt x="6047" y="8199"/>
                    <a:pt x="6016" y="8839"/>
                  </a:cubicBezTo>
                  <a:cubicBezTo>
                    <a:pt x="6003" y="9126"/>
                    <a:pt x="6003" y="9408"/>
                    <a:pt x="5998" y="9694"/>
                  </a:cubicBezTo>
                  <a:cubicBezTo>
                    <a:pt x="5998" y="9949"/>
                    <a:pt x="6003" y="10205"/>
                    <a:pt x="5998" y="10460"/>
                  </a:cubicBezTo>
                  <a:cubicBezTo>
                    <a:pt x="5998" y="10495"/>
                    <a:pt x="5989" y="10531"/>
                    <a:pt x="5980" y="10581"/>
                  </a:cubicBezTo>
                  <a:cubicBezTo>
                    <a:pt x="5863" y="10607"/>
                    <a:pt x="5746" y="10619"/>
                    <a:pt x="5626" y="10619"/>
                  </a:cubicBezTo>
                  <a:cubicBezTo>
                    <a:pt x="5544" y="10619"/>
                    <a:pt x="5461" y="10614"/>
                    <a:pt x="5376" y="10603"/>
                  </a:cubicBezTo>
                  <a:cubicBezTo>
                    <a:pt x="5385" y="10487"/>
                    <a:pt x="5398" y="10379"/>
                    <a:pt x="5398" y="10272"/>
                  </a:cubicBezTo>
                  <a:cubicBezTo>
                    <a:pt x="5407" y="9896"/>
                    <a:pt x="5407" y="9515"/>
                    <a:pt x="5416" y="9139"/>
                  </a:cubicBezTo>
                  <a:cubicBezTo>
                    <a:pt x="5421" y="8651"/>
                    <a:pt x="5425" y="8168"/>
                    <a:pt x="5443" y="7680"/>
                  </a:cubicBezTo>
                  <a:cubicBezTo>
                    <a:pt x="5483" y="6507"/>
                    <a:pt x="5528" y="5339"/>
                    <a:pt x="5564" y="4167"/>
                  </a:cubicBezTo>
                  <a:cubicBezTo>
                    <a:pt x="5586" y="3527"/>
                    <a:pt x="5586" y="2887"/>
                    <a:pt x="5604" y="2246"/>
                  </a:cubicBezTo>
                  <a:cubicBezTo>
                    <a:pt x="5613" y="1785"/>
                    <a:pt x="5636" y="1324"/>
                    <a:pt x="5658" y="859"/>
                  </a:cubicBezTo>
                  <a:cubicBezTo>
                    <a:pt x="5658" y="814"/>
                    <a:pt x="5671" y="769"/>
                    <a:pt x="5680" y="725"/>
                  </a:cubicBezTo>
                  <a:cubicBezTo>
                    <a:pt x="5730" y="711"/>
                    <a:pt x="5774" y="689"/>
                    <a:pt x="5819" y="689"/>
                  </a:cubicBezTo>
                  <a:cubicBezTo>
                    <a:pt x="5848" y="688"/>
                    <a:pt x="5877" y="687"/>
                    <a:pt x="5907" y="687"/>
                  </a:cubicBezTo>
                  <a:close/>
                  <a:moveTo>
                    <a:pt x="8188" y="10871"/>
                  </a:moveTo>
                  <a:cubicBezTo>
                    <a:pt x="8293" y="10871"/>
                    <a:pt x="8399" y="10871"/>
                    <a:pt x="8505" y="10871"/>
                  </a:cubicBezTo>
                  <a:cubicBezTo>
                    <a:pt x="9606" y="10880"/>
                    <a:pt x="10711" y="10898"/>
                    <a:pt x="11812" y="10916"/>
                  </a:cubicBezTo>
                  <a:cubicBezTo>
                    <a:pt x="11879" y="10916"/>
                    <a:pt x="11951" y="10925"/>
                    <a:pt x="12023" y="10930"/>
                  </a:cubicBezTo>
                  <a:cubicBezTo>
                    <a:pt x="12076" y="11059"/>
                    <a:pt x="12081" y="11189"/>
                    <a:pt x="12085" y="11319"/>
                  </a:cubicBezTo>
                  <a:cubicBezTo>
                    <a:pt x="12085" y="11400"/>
                    <a:pt x="12041" y="11440"/>
                    <a:pt x="11955" y="11449"/>
                  </a:cubicBezTo>
                  <a:cubicBezTo>
                    <a:pt x="11948" y="11450"/>
                    <a:pt x="11941" y="11451"/>
                    <a:pt x="11933" y="11451"/>
                  </a:cubicBezTo>
                  <a:cubicBezTo>
                    <a:pt x="11918" y="11451"/>
                    <a:pt x="11903" y="11449"/>
                    <a:pt x="11888" y="11449"/>
                  </a:cubicBezTo>
                  <a:cubicBezTo>
                    <a:pt x="11360" y="11453"/>
                    <a:pt x="10837" y="11458"/>
                    <a:pt x="10313" y="11462"/>
                  </a:cubicBezTo>
                  <a:cubicBezTo>
                    <a:pt x="9543" y="11471"/>
                    <a:pt x="8773" y="11485"/>
                    <a:pt x="7999" y="11489"/>
                  </a:cubicBezTo>
                  <a:cubicBezTo>
                    <a:pt x="7924" y="11490"/>
                    <a:pt x="7850" y="11491"/>
                    <a:pt x="7776" y="11491"/>
                  </a:cubicBezTo>
                  <a:cubicBezTo>
                    <a:pt x="7597" y="11491"/>
                    <a:pt x="7418" y="11488"/>
                    <a:pt x="7238" y="11485"/>
                  </a:cubicBezTo>
                  <a:cubicBezTo>
                    <a:pt x="5855" y="11476"/>
                    <a:pt x="4476" y="11462"/>
                    <a:pt x="3093" y="11453"/>
                  </a:cubicBezTo>
                  <a:cubicBezTo>
                    <a:pt x="2899" y="11452"/>
                    <a:pt x="2705" y="11451"/>
                    <a:pt x="2511" y="11451"/>
                  </a:cubicBezTo>
                  <a:cubicBezTo>
                    <a:pt x="2043" y="11451"/>
                    <a:pt x="1574" y="11455"/>
                    <a:pt x="1106" y="11458"/>
                  </a:cubicBezTo>
                  <a:cubicBezTo>
                    <a:pt x="958" y="11458"/>
                    <a:pt x="811" y="11471"/>
                    <a:pt x="667" y="11471"/>
                  </a:cubicBezTo>
                  <a:cubicBezTo>
                    <a:pt x="560" y="11467"/>
                    <a:pt x="453" y="11449"/>
                    <a:pt x="332" y="11435"/>
                  </a:cubicBezTo>
                  <a:cubicBezTo>
                    <a:pt x="296" y="11274"/>
                    <a:pt x="224" y="11144"/>
                    <a:pt x="300" y="10992"/>
                  </a:cubicBezTo>
                  <a:cubicBezTo>
                    <a:pt x="338" y="10989"/>
                    <a:pt x="374" y="10986"/>
                    <a:pt x="411" y="10986"/>
                  </a:cubicBezTo>
                  <a:cubicBezTo>
                    <a:pt x="426" y="10986"/>
                    <a:pt x="441" y="10986"/>
                    <a:pt x="457" y="10988"/>
                  </a:cubicBezTo>
                  <a:cubicBezTo>
                    <a:pt x="833" y="10992"/>
                    <a:pt x="1213" y="11001"/>
                    <a:pt x="1589" y="11001"/>
                  </a:cubicBezTo>
                  <a:cubicBezTo>
                    <a:pt x="2552" y="10992"/>
                    <a:pt x="3519" y="10988"/>
                    <a:pt x="4481" y="10970"/>
                  </a:cubicBezTo>
                  <a:cubicBezTo>
                    <a:pt x="4973" y="10961"/>
                    <a:pt x="5466" y="10921"/>
                    <a:pt x="5958" y="10898"/>
                  </a:cubicBezTo>
                  <a:cubicBezTo>
                    <a:pt x="6052" y="10894"/>
                    <a:pt x="6146" y="10885"/>
                    <a:pt x="6235" y="10885"/>
                  </a:cubicBezTo>
                  <a:cubicBezTo>
                    <a:pt x="6886" y="10881"/>
                    <a:pt x="7537" y="10871"/>
                    <a:pt x="8188" y="10871"/>
                  </a:cubicBezTo>
                  <a:close/>
                  <a:moveTo>
                    <a:pt x="2801" y="0"/>
                  </a:moveTo>
                  <a:cubicBezTo>
                    <a:pt x="2390" y="0"/>
                    <a:pt x="1979" y="19"/>
                    <a:pt x="1572" y="26"/>
                  </a:cubicBezTo>
                  <a:cubicBezTo>
                    <a:pt x="1549" y="26"/>
                    <a:pt x="1522" y="31"/>
                    <a:pt x="1500" y="31"/>
                  </a:cubicBezTo>
                  <a:cubicBezTo>
                    <a:pt x="1397" y="49"/>
                    <a:pt x="1330" y="107"/>
                    <a:pt x="1312" y="210"/>
                  </a:cubicBezTo>
                  <a:cubicBezTo>
                    <a:pt x="1272" y="429"/>
                    <a:pt x="1263" y="653"/>
                    <a:pt x="1290" y="877"/>
                  </a:cubicBezTo>
                  <a:cubicBezTo>
                    <a:pt x="1307" y="1016"/>
                    <a:pt x="1357" y="1056"/>
                    <a:pt x="1504" y="1078"/>
                  </a:cubicBezTo>
                  <a:cubicBezTo>
                    <a:pt x="1554" y="1087"/>
                    <a:pt x="1603" y="1096"/>
                    <a:pt x="1670" y="1105"/>
                  </a:cubicBezTo>
                  <a:cubicBezTo>
                    <a:pt x="1648" y="1333"/>
                    <a:pt x="1625" y="1544"/>
                    <a:pt x="1603" y="1768"/>
                  </a:cubicBezTo>
                  <a:cubicBezTo>
                    <a:pt x="1509" y="1768"/>
                    <a:pt x="1433" y="1772"/>
                    <a:pt x="1361" y="1772"/>
                  </a:cubicBezTo>
                  <a:cubicBezTo>
                    <a:pt x="1088" y="1763"/>
                    <a:pt x="820" y="1750"/>
                    <a:pt x="551" y="1741"/>
                  </a:cubicBezTo>
                  <a:cubicBezTo>
                    <a:pt x="408" y="1741"/>
                    <a:pt x="372" y="1777"/>
                    <a:pt x="354" y="1915"/>
                  </a:cubicBezTo>
                  <a:cubicBezTo>
                    <a:pt x="314" y="2175"/>
                    <a:pt x="291" y="2434"/>
                    <a:pt x="323" y="2699"/>
                  </a:cubicBezTo>
                  <a:cubicBezTo>
                    <a:pt x="341" y="2837"/>
                    <a:pt x="372" y="2873"/>
                    <a:pt x="502" y="2900"/>
                  </a:cubicBezTo>
                  <a:cubicBezTo>
                    <a:pt x="560" y="2909"/>
                    <a:pt x="623" y="2909"/>
                    <a:pt x="685" y="2913"/>
                  </a:cubicBezTo>
                  <a:cubicBezTo>
                    <a:pt x="927" y="2922"/>
                    <a:pt x="1164" y="2931"/>
                    <a:pt x="1401" y="2940"/>
                  </a:cubicBezTo>
                  <a:cubicBezTo>
                    <a:pt x="1455" y="2945"/>
                    <a:pt x="1504" y="2954"/>
                    <a:pt x="1572" y="2963"/>
                  </a:cubicBezTo>
                  <a:cubicBezTo>
                    <a:pt x="1572" y="3061"/>
                    <a:pt x="1572" y="3142"/>
                    <a:pt x="1567" y="3227"/>
                  </a:cubicBezTo>
                  <a:cubicBezTo>
                    <a:pt x="1549" y="3567"/>
                    <a:pt x="1522" y="3907"/>
                    <a:pt x="1509" y="4243"/>
                  </a:cubicBezTo>
                  <a:cubicBezTo>
                    <a:pt x="1487" y="4923"/>
                    <a:pt x="1473" y="5603"/>
                    <a:pt x="1464" y="6279"/>
                  </a:cubicBezTo>
                  <a:cubicBezTo>
                    <a:pt x="1455" y="6637"/>
                    <a:pt x="1487" y="6991"/>
                    <a:pt x="1572" y="7336"/>
                  </a:cubicBezTo>
                  <a:cubicBezTo>
                    <a:pt x="1652" y="7667"/>
                    <a:pt x="1840" y="7926"/>
                    <a:pt x="2095" y="8132"/>
                  </a:cubicBezTo>
                  <a:cubicBezTo>
                    <a:pt x="2180" y="8199"/>
                    <a:pt x="2283" y="8249"/>
                    <a:pt x="2382" y="8280"/>
                  </a:cubicBezTo>
                  <a:cubicBezTo>
                    <a:pt x="2527" y="8330"/>
                    <a:pt x="2681" y="8346"/>
                    <a:pt x="2835" y="8346"/>
                  </a:cubicBezTo>
                  <a:cubicBezTo>
                    <a:pt x="2875" y="8346"/>
                    <a:pt x="2915" y="8344"/>
                    <a:pt x="2955" y="8343"/>
                  </a:cubicBezTo>
                  <a:cubicBezTo>
                    <a:pt x="3098" y="8334"/>
                    <a:pt x="3228" y="8284"/>
                    <a:pt x="3331" y="8181"/>
                  </a:cubicBezTo>
                  <a:cubicBezTo>
                    <a:pt x="3563" y="7958"/>
                    <a:pt x="3733" y="7698"/>
                    <a:pt x="3827" y="7385"/>
                  </a:cubicBezTo>
                  <a:cubicBezTo>
                    <a:pt x="3953" y="6977"/>
                    <a:pt x="4002" y="6561"/>
                    <a:pt x="4011" y="6132"/>
                  </a:cubicBezTo>
                  <a:cubicBezTo>
                    <a:pt x="4033" y="5160"/>
                    <a:pt x="4065" y="4189"/>
                    <a:pt x="4091" y="3218"/>
                  </a:cubicBezTo>
                  <a:cubicBezTo>
                    <a:pt x="4096" y="3142"/>
                    <a:pt x="4105" y="3066"/>
                    <a:pt x="4109" y="2994"/>
                  </a:cubicBezTo>
                  <a:cubicBezTo>
                    <a:pt x="4197" y="2977"/>
                    <a:pt x="4336" y="2969"/>
                    <a:pt x="4489" y="2969"/>
                  </a:cubicBezTo>
                  <a:cubicBezTo>
                    <a:pt x="4780" y="2969"/>
                    <a:pt x="5123" y="2998"/>
                    <a:pt x="5273" y="3048"/>
                  </a:cubicBezTo>
                  <a:cubicBezTo>
                    <a:pt x="5278" y="3070"/>
                    <a:pt x="5287" y="3101"/>
                    <a:pt x="5287" y="3133"/>
                  </a:cubicBezTo>
                  <a:cubicBezTo>
                    <a:pt x="5237" y="5608"/>
                    <a:pt x="5090" y="8083"/>
                    <a:pt x="5081" y="10563"/>
                  </a:cubicBezTo>
                  <a:cubicBezTo>
                    <a:pt x="5081" y="10581"/>
                    <a:pt x="5067" y="10603"/>
                    <a:pt x="5054" y="10639"/>
                  </a:cubicBezTo>
                  <a:cubicBezTo>
                    <a:pt x="4821" y="10657"/>
                    <a:pt x="4584" y="10679"/>
                    <a:pt x="4347" y="10679"/>
                  </a:cubicBezTo>
                  <a:cubicBezTo>
                    <a:pt x="3850" y="10679"/>
                    <a:pt x="3357" y="10683"/>
                    <a:pt x="2865" y="10683"/>
                  </a:cubicBezTo>
                  <a:cubicBezTo>
                    <a:pt x="2592" y="10685"/>
                    <a:pt x="2319" y="10685"/>
                    <a:pt x="2046" y="10685"/>
                  </a:cubicBezTo>
                  <a:cubicBezTo>
                    <a:pt x="1500" y="10685"/>
                    <a:pt x="954" y="10683"/>
                    <a:pt x="408" y="10683"/>
                  </a:cubicBezTo>
                  <a:cubicBezTo>
                    <a:pt x="374" y="10683"/>
                    <a:pt x="340" y="10682"/>
                    <a:pt x="305" y="10682"/>
                  </a:cubicBezTo>
                  <a:cubicBezTo>
                    <a:pt x="270" y="10682"/>
                    <a:pt x="236" y="10683"/>
                    <a:pt x="202" y="10688"/>
                  </a:cubicBezTo>
                  <a:cubicBezTo>
                    <a:pt x="41" y="10701"/>
                    <a:pt x="1" y="10746"/>
                    <a:pt x="5" y="10907"/>
                  </a:cubicBezTo>
                  <a:cubicBezTo>
                    <a:pt x="9" y="11109"/>
                    <a:pt x="27" y="11310"/>
                    <a:pt x="41" y="11507"/>
                  </a:cubicBezTo>
                  <a:cubicBezTo>
                    <a:pt x="59" y="11699"/>
                    <a:pt x="108" y="11749"/>
                    <a:pt x="300" y="11762"/>
                  </a:cubicBezTo>
                  <a:cubicBezTo>
                    <a:pt x="369" y="11766"/>
                    <a:pt x="437" y="11767"/>
                    <a:pt x="506" y="11767"/>
                  </a:cubicBezTo>
                  <a:cubicBezTo>
                    <a:pt x="601" y="11767"/>
                    <a:pt x="695" y="11765"/>
                    <a:pt x="788" y="11762"/>
                  </a:cubicBezTo>
                  <a:cubicBezTo>
                    <a:pt x="1276" y="11753"/>
                    <a:pt x="1760" y="11726"/>
                    <a:pt x="2247" y="11726"/>
                  </a:cubicBezTo>
                  <a:cubicBezTo>
                    <a:pt x="3729" y="11735"/>
                    <a:pt x="5210" y="11758"/>
                    <a:pt x="6692" y="11776"/>
                  </a:cubicBezTo>
                  <a:cubicBezTo>
                    <a:pt x="7175" y="11780"/>
                    <a:pt x="7663" y="11789"/>
                    <a:pt x="8151" y="11789"/>
                  </a:cubicBezTo>
                  <a:cubicBezTo>
                    <a:pt x="8751" y="11785"/>
                    <a:pt x="9355" y="11762"/>
                    <a:pt x="9955" y="11762"/>
                  </a:cubicBezTo>
                  <a:cubicBezTo>
                    <a:pt x="10052" y="11761"/>
                    <a:pt x="10150" y="11761"/>
                    <a:pt x="10247" y="11761"/>
                  </a:cubicBezTo>
                  <a:cubicBezTo>
                    <a:pt x="10636" y="11761"/>
                    <a:pt x="11024" y="11767"/>
                    <a:pt x="11414" y="11767"/>
                  </a:cubicBezTo>
                  <a:cubicBezTo>
                    <a:pt x="11629" y="11767"/>
                    <a:pt x="11844" y="11758"/>
                    <a:pt x="12063" y="11753"/>
                  </a:cubicBezTo>
                  <a:cubicBezTo>
                    <a:pt x="12117" y="11749"/>
                    <a:pt x="12170" y="11735"/>
                    <a:pt x="12220" y="11722"/>
                  </a:cubicBezTo>
                  <a:cubicBezTo>
                    <a:pt x="12354" y="11677"/>
                    <a:pt x="12394" y="11628"/>
                    <a:pt x="12399" y="11485"/>
                  </a:cubicBezTo>
                  <a:cubicBezTo>
                    <a:pt x="12399" y="11292"/>
                    <a:pt x="12390" y="11100"/>
                    <a:pt x="12385" y="10907"/>
                  </a:cubicBezTo>
                  <a:cubicBezTo>
                    <a:pt x="12385" y="10889"/>
                    <a:pt x="12381" y="10876"/>
                    <a:pt x="12376" y="10862"/>
                  </a:cubicBezTo>
                  <a:cubicBezTo>
                    <a:pt x="12345" y="10674"/>
                    <a:pt x="12309" y="10639"/>
                    <a:pt x="12126" y="10621"/>
                  </a:cubicBezTo>
                  <a:cubicBezTo>
                    <a:pt x="12058" y="10616"/>
                    <a:pt x="11987" y="10612"/>
                    <a:pt x="11920" y="10612"/>
                  </a:cubicBezTo>
                  <a:cubicBezTo>
                    <a:pt x="11016" y="10594"/>
                    <a:pt x="10111" y="10572"/>
                    <a:pt x="9207" y="10558"/>
                  </a:cubicBezTo>
                  <a:cubicBezTo>
                    <a:pt x="9026" y="10556"/>
                    <a:pt x="8845" y="10555"/>
                    <a:pt x="8664" y="10555"/>
                  </a:cubicBezTo>
                  <a:cubicBezTo>
                    <a:pt x="8482" y="10555"/>
                    <a:pt x="8301" y="10556"/>
                    <a:pt x="8120" y="10558"/>
                  </a:cubicBezTo>
                  <a:cubicBezTo>
                    <a:pt x="7565" y="10563"/>
                    <a:pt x="7010" y="10576"/>
                    <a:pt x="6455" y="10585"/>
                  </a:cubicBezTo>
                  <a:cubicBezTo>
                    <a:pt x="6405" y="10585"/>
                    <a:pt x="6356" y="10567"/>
                    <a:pt x="6294" y="10558"/>
                  </a:cubicBezTo>
                  <a:cubicBezTo>
                    <a:pt x="6298" y="10321"/>
                    <a:pt x="6303" y="10097"/>
                    <a:pt x="6307" y="9873"/>
                  </a:cubicBezTo>
                  <a:cubicBezTo>
                    <a:pt x="6325" y="9341"/>
                    <a:pt x="6338" y="8808"/>
                    <a:pt x="6356" y="8275"/>
                  </a:cubicBezTo>
                  <a:cubicBezTo>
                    <a:pt x="6392" y="7336"/>
                    <a:pt x="6432" y="6396"/>
                    <a:pt x="6455" y="5456"/>
                  </a:cubicBezTo>
                  <a:cubicBezTo>
                    <a:pt x="6477" y="4744"/>
                    <a:pt x="6473" y="4032"/>
                    <a:pt x="6482" y="3325"/>
                  </a:cubicBezTo>
                  <a:cubicBezTo>
                    <a:pt x="6482" y="3249"/>
                    <a:pt x="6464" y="3169"/>
                    <a:pt x="6531" y="3110"/>
                  </a:cubicBezTo>
                  <a:cubicBezTo>
                    <a:pt x="6562" y="3108"/>
                    <a:pt x="6598" y="3108"/>
                    <a:pt x="6638" y="3108"/>
                  </a:cubicBezTo>
                  <a:cubicBezTo>
                    <a:pt x="6976" y="3108"/>
                    <a:pt x="7594" y="3170"/>
                    <a:pt x="7730" y="3222"/>
                  </a:cubicBezTo>
                  <a:cubicBezTo>
                    <a:pt x="7726" y="3303"/>
                    <a:pt x="7726" y="3388"/>
                    <a:pt x="7721" y="3473"/>
                  </a:cubicBezTo>
                  <a:cubicBezTo>
                    <a:pt x="7699" y="4005"/>
                    <a:pt x="7672" y="4538"/>
                    <a:pt x="7650" y="5071"/>
                  </a:cubicBezTo>
                  <a:cubicBezTo>
                    <a:pt x="7645" y="5214"/>
                    <a:pt x="7645" y="5362"/>
                    <a:pt x="7650" y="5509"/>
                  </a:cubicBezTo>
                  <a:cubicBezTo>
                    <a:pt x="7654" y="5733"/>
                    <a:pt x="7659" y="5957"/>
                    <a:pt x="7668" y="6181"/>
                  </a:cubicBezTo>
                  <a:cubicBezTo>
                    <a:pt x="7677" y="6534"/>
                    <a:pt x="7677" y="6888"/>
                    <a:pt x="7699" y="7242"/>
                  </a:cubicBezTo>
                  <a:cubicBezTo>
                    <a:pt x="7717" y="7510"/>
                    <a:pt x="7762" y="7779"/>
                    <a:pt x="7865" y="8034"/>
                  </a:cubicBezTo>
                  <a:cubicBezTo>
                    <a:pt x="8053" y="8508"/>
                    <a:pt x="8505" y="8817"/>
                    <a:pt x="9010" y="8830"/>
                  </a:cubicBezTo>
                  <a:cubicBezTo>
                    <a:pt x="9027" y="8831"/>
                    <a:pt x="9043" y="8831"/>
                    <a:pt x="9060" y="8831"/>
                  </a:cubicBezTo>
                  <a:cubicBezTo>
                    <a:pt x="9457" y="8831"/>
                    <a:pt x="9771" y="8673"/>
                    <a:pt x="9986" y="8329"/>
                  </a:cubicBezTo>
                  <a:cubicBezTo>
                    <a:pt x="10044" y="8240"/>
                    <a:pt x="10094" y="8141"/>
                    <a:pt x="10143" y="8047"/>
                  </a:cubicBezTo>
                  <a:cubicBezTo>
                    <a:pt x="10326" y="7689"/>
                    <a:pt x="10389" y="7300"/>
                    <a:pt x="10398" y="6906"/>
                  </a:cubicBezTo>
                  <a:cubicBezTo>
                    <a:pt x="10416" y="6279"/>
                    <a:pt x="10411" y="5653"/>
                    <a:pt x="10416" y="5030"/>
                  </a:cubicBezTo>
                  <a:cubicBezTo>
                    <a:pt x="10416" y="4959"/>
                    <a:pt x="10416" y="4892"/>
                    <a:pt x="10425" y="4820"/>
                  </a:cubicBezTo>
                  <a:cubicBezTo>
                    <a:pt x="10434" y="4650"/>
                    <a:pt x="10456" y="4484"/>
                    <a:pt x="10456" y="4314"/>
                  </a:cubicBezTo>
                  <a:cubicBezTo>
                    <a:pt x="10461" y="4005"/>
                    <a:pt x="10456" y="3697"/>
                    <a:pt x="10456" y="3388"/>
                  </a:cubicBezTo>
                  <a:cubicBezTo>
                    <a:pt x="10456" y="3330"/>
                    <a:pt x="10465" y="3267"/>
                    <a:pt x="10470" y="3195"/>
                  </a:cubicBezTo>
                  <a:cubicBezTo>
                    <a:pt x="10689" y="3182"/>
                    <a:pt x="10895" y="3169"/>
                    <a:pt x="11101" y="3164"/>
                  </a:cubicBezTo>
                  <a:cubicBezTo>
                    <a:pt x="11365" y="3164"/>
                    <a:pt x="11624" y="3173"/>
                    <a:pt x="11888" y="3173"/>
                  </a:cubicBezTo>
                  <a:cubicBezTo>
                    <a:pt x="11973" y="3173"/>
                    <a:pt x="12058" y="3173"/>
                    <a:pt x="12143" y="3160"/>
                  </a:cubicBezTo>
                  <a:cubicBezTo>
                    <a:pt x="12242" y="3146"/>
                    <a:pt x="12278" y="3110"/>
                    <a:pt x="12287" y="3007"/>
                  </a:cubicBezTo>
                  <a:cubicBezTo>
                    <a:pt x="12309" y="2739"/>
                    <a:pt x="12323" y="2470"/>
                    <a:pt x="12273" y="2202"/>
                  </a:cubicBezTo>
                  <a:cubicBezTo>
                    <a:pt x="12252" y="2059"/>
                    <a:pt x="12212" y="2027"/>
                    <a:pt x="12086" y="2027"/>
                  </a:cubicBezTo>
                  <a:cubicBezTo>
                    <a:pt x="12077" y="2027"/>
                    <a:pt x="12068" y="2027"/>
                    <a:pt x="12058" y="2027"/>
                  </a:cubicBezTo>
                  <a:cubicBezTo>
                    <a:pt x="11593" y="2041"/>
                    <a:pt x="11132" y="2050"/>
                    <a:pt x="10666" y="2054"/>
                  </a:cubicBezTo>
                  <a:cubicBezTo>
                    <a:pt x="10661" y="2055"/>
                    <a:pt x="10655" y="2055"/>
                    <a:pt x="10649" y="2055"/>
                  </a:cubicBezTo>
                  <a:cubicBezTo>
                    <a:pt x="10599" y="2055"/>
                    <a:pt x="10545" y="2040"/>
                    <a:pt x="10501" y="2036"/>
                  </a:cubicBezTo>
                  <a:cubicBezTo>
                    <a:pt x="10470" y="1799"/>
                    <a:pt x="10474" y="1329"/>
                    <a:pt x="10505" y="1163"/>
                  </a:cubicBezTo>
                  <a:cubicBezTo>
                    <a:pt x="10599" y="1145"/>
                    <a:pt x="10693" y="1123"/>
                    <a:pt x="10792" y="1105"/>
                  </a:cubicBezTo>
                  <a:cubicBezTo>
                    <a:pt x="10805" y="1047"/>
                    <a:pt x="10823" y="1002"/>
                    <a:pt x="10823" y="957"/>
                  </a:cubicBezTo>
                  <a:cubicBezTo>
                    <a:pt x="10828" y="752"/>
                    <a:pt x="10832" y="541"/>
                    <a:pt x="10832" y="335"/>
                  </a:cubicBezTo>
                  <a:cubicBezTo>
                    <a:pt x="10828" y="129"/>
                    <a:pt x="10783" y="80"/>
                    <a:pt x="10577" y="44"/>
                  </a:cubicBezTo>
                  <a:cubicBezTo>
                    <a:pt x="10510" y="35"/>
                    <a:pt x="10443" y="31"/>
                    <a:pt x="10371" y="31"/>
                  </a:cubicBezTo>
                  <a:cubicBezTo>
                    <a:pt x="10165" y="35"/>
                    <a:pt x="9955" y="40"/>
                    <a:pt x="9749" y="44"/>
                  </a:cubicBezTo>
                  <a:cubicBezTo>
                    <a:pt x="9252" y="53"/>
                    <a:pt x="8760" y="58"/>
                    <a:pt x="8267" y="71"/>
                  </a:cubicBezTo>
                  <a:cubicBezTo>
                    <a:pt x="8097" y="76"/>
                    <a:pt x="7927" y="94"/>
                    <a:pt x="7757" y="112"/>
                  </a:cubicBezTo>
                  <a:cubicBezTo>
                    <a:pt x="7677" y="125"/>
                    <a:pt x="7596" y="152"/>
                    <a:pt x="7515" y="179"/>
                  </a:cubicBezTo>
                  <a:cubicBezTo>
                    <a:pt x="7444" y="201"/>
                    <a:pt x="7390" y="255"/>
                    <a:pt x="7390" y="331"/>
                  </a:cubicBezTo>
                  <a:cubicBezTo>
                    <a:pt x="7390" y="532"/>
                    <a:pt x="7386" y="734"/>
                    <a:pt x="7408" y="931"/>
                  </a:cubicBezTo>
                  <a:cubicBezTo>
                    <a:pt x="7421" y="1078"/>
                    <a:pt x="7475" y="1105"/>
                    <a:pt x="7618" y="1128"/>
                  </a:cubicBezTo>
                  <a:cubicBezTo>
                    <a:pt x="7663" y="1132"/>
                    <a:pt x="7708" y="1141"/>
                    <a:pt x="7771" y="1150"/>
                  </a:cubicBezTo>
                  <a:cubicBezTo>
                    <a:pt x="7766" y="1418"/>
                    <a:pt x="7766" y="1674"/>
                    <a:pt x="7744" y="1951"/>
                  </a:cubicBezTo>
                  <a:cubicBezTo>
                    <a:pt x="7727" y="1951"/>
                    <a:pt x="7709" y="1951"/>
                    <a:pt x="7692" y="1951"/>
                  </a:cubicBezTo>
                  <a:cubicBezTo>
                    <a:pt x="7277" y="1951"/>
                    <a:pt x="6886" y="1901"/>
                    <a:pt x="6482" y="1871"/>
                  </a:cubicBezTo>
                  <a:cubicBezTo>
                    <a:pt x="6473" y="1745"/>
                    <a:pt x="6459" y="1638"/>
                    <a:pt x="6459" y="1530"/>
                  </a:cubicBezTo>
                  <a:cubicBezTo>
                    <a:pt x="6455" y="1275"/>
                    <a:pt x="6455" y="1020"/>
                    <a:pt x="6450" y="765"/>
                  </a:cubicBezTo>
                  <a:cubicBezTo>
                    <a:pt x="6450" y="689"/>
                    <a:pt x="6441" y="613"/>
                    <a:pt x="6423" y="537"/>
                  </a:cubicBezTo>
                  <a:cubicBezTo>
                    <a:pt x="6405" y="443"/>
                    <a:pt x="6338" y="389"/>
                    <a:pt x="6244" y="389"/>
                  </a:cubicBezTo>
                  <a:cubicBezTo>
                    <a:pt x="6176" y="388"/>
                    <a:pt x="6108" y="387"/>
                    <a:pt x="6040" y="387"/>
                  </a:cubicBezTo>
                  <a:cubicBezTo>
                    <a:pt x="5876" y="387"/>
                    <a:pt x="5712" y="390"/>
                    <a:pt x="5551" y="393"/>
                  </a:cubicBezTo>
                  <a:cubicBezTo>
                    <a:pt x="5461" y="398"/>
                    <a:pt x="5407" y="452"/>
                    <a:pt x="5394" y="537"/>
                  </a:cubicBezTo>
                  <a:cubicBezTo>
                    <a:pt x="5376" y="644"/>
                    <a:pt x="5358" y="752"/>
                    <a:pt x="5354" y="859"/>
                  </a:cubicBezTo>
                  <a:cubicBezTo>
                    <a:pt x="5340" y="1132"/>
                    <a:pt x="5331" y="1401"/>
                    <a:pt x="5318" y="1669"/>
                  </a:cubicBezTo>
                  <a:cubicBezTo>
                    <a:pt x="5318" y="1727"/>
                    <a:pt x="5304" y="1785"/>
                    <a:pt x="5295" y="1839"/>
                  </a:cubicBezTo>
                  <a:cubicBezTo>
                    <a:pt x="5191" y="1850"/>
                    <a:pt x="5043" y="1855"/>
                    <a:pt x="4887" y="1855"/>
                  </a:cubicBezTo>
                  <a:cubicBezTo>
                    <a:pt x="4600" y="1855"/>
                    <a:pt x="4290" y="1838"/>
                    <a:pt x="4194" y="1812"/>
                  </a:cubicBezTo>
                  <a:cubicBezTo>
                    <a:pt x="4190" y="1794"/>
                    <a:pt x="4176" y="1772"/>
                    <a:pt x="4176" y="1750"/>
                  </a:cubicBezTo>
                  <a:cubicBezTo>
                    <a:pt x="4181" y="1580"/>
                    <a:pt x="4185" y="1410"/>
                    <a:pt x="4190" y="1217"/>
                  </a:cubicBezTo>
                  <a:cubicBezTo>
                    <a:pt x="4476" y="1141"/>
                    <a:pt x="4530" y="935"/>
                    <a:pt x="4512" y="693"/>
                  </a:cubicBezTo>
                  <a:cubicBezTo>
                    <a:pt x="4508" y="622"/>
                    <a:pt x="4499" y="555"/>
                    <a:pt x="4490" y="483"/>
                  </a:cubicBezTo>
                  <a:cubicBezTo>
                    <a:pt x="4445" y="219"/>
                    <a:pt x="4391" y="143"/>
                    <a:pt x="4132" y="107"/>
                  </a:cubicBezTo>
                  <a:cubicBezTo>
                    <a:pt x="3787" y="58"/>
                    <a:pt x="3442" y="9"/>
                    <a:pt x="3098" y="4"/>
                  </a:cubicBezTo>
                  <a:cubicBezTo>
                    <a:pt x="2999" y="1"/>
                    <a:pt x="2900" y="0"/>
                    <a:pt x="2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5391777" y="4198192"/>
              <a:ext cx="114118" cy="228917"/>
            </a:xfrm>
            <a:custGeom>
              <a:avLst/>
              <a:gdLst/>
              <a:ahLst/>
              <a:cxnLst/>
              <a:rect l="l" t="t" r="r" b="b"/>
              <a:pathLst>
                <a:path w="1698" h="3406" extrusionOk="0">
                  <a:moveTo>
                    <a:pt x="937" y="317"/>
                  </a:moveTo>
                  <a:cubicBezTo>
                    <a:pt x="1098" y="317"/>
                    <a:pt x="1241" y="336"/>
                    <a:pt x="1362" y="375"/>
                  </a:cubicBezTo>
                  <a:cubicBezTo>
                    <a:pt x="1424" y="451"/>
                    <a:pt x="1420" y="545"/>
                    <a:pt x="1420" y="639"/>
                  </a:cubicBezTo>
                  <a:cubicBezTo>
                    <a:pt x="1411" y="1078"/>
                    <a:pt x="1406" y="1521"/>
                    <a:pt x="1397" y="1959"/>
                  </a:cubicBezTo>
                  <a:cubicBezTo>
                    <a:pt x="1393" y="2264"/>
                    <a:pt x="1321" y="2555"/>
                    <a:pt x="1205" y="2837"/>
                  </a:cubicBezTo>
                  <a:cubicBezTo>
                    <a:pt x="1174" y="2913"/>
                    <a:pt x="1129" y="2989"/>
                    <a:pt x="1075" y="3051"/>
                  </a:cubicBezTo>
                  <a:cubicBezTo>
                    <a:pt x="1017" y="3118"/>
                    <a:pt x="947" y="3151"/>
                    <a:pt x="874" y="3151"/>
                  </a:cubicBezTo>
                  <a:cubicBezTo>
                    <a:pt x="824" y="3151"/>
                    <a:pt x="772" y="3136"/>
                    <a:pt x="722" y="3105"/>
                  </a:cubicBezTo>
                  <a:cubicBezTo>
                    <a:pt x="596" y="3033"/>
                    <a:pt x="511" y="2922"/>
                    <a:pt x="457" y="2792"/>
                  </a:cubicBezTo>
                  <a:cubicBezTo>
                    <a:pt x="386" y="2617"/>
                    <a:pt x="350" y="2434"/>
                    <a:pt x="341" y="2250"/>
                  </a:cubicBezTo>
                  <a:cubicBezTo>
                    <a:pt x="310" y="1650"/>
                    <a:pt x="310" y="1046"/>
                    <a:pt x="332" y="446"/>
                  </a:cubicBezTo>
                  <a:cubicBezTo>
                    <a:pt x="332" y="429"/>
                    <a:pt x="341" y="415"/>
                    <a:pt x="350" y="384"/>
                  </a:cubicBezTo>
                  <a:cubicBezTo>
                    <a:pt x="564" y="340"/>
                    <a:pt x="762" y="317"/>
                    <a:pt x="937" y="317"/>
                  </a:cubicBezTo>
                  <a:close/>
                  <a:moveTo>
                    <a:pt x="964" y="0"/>
                  </a:moveTo>
                  <a:cubicBezTo>
                    <a:pt x="740" y="0"/>
                    <a:pt x="518" y="41"/>
                    <a:pt x="296" y="84"/>
                  </a:cubicBezTo>
                  <a:cubicBezTo>
                    <a:pt x="184" y="102"/>
                    <a:pt x="113" y="191"/>
                    <a:pt x="90" y="308"/>
                  </a:cubicBezTo>
                  <a:cubicBezTo>
                    <a:pt x="82" y="339"/>
                    <a:pt x="82" y="370"/>
                    <a:pt x="77" y="402"/>
                  </a:cubicBezTo>
                  <a:cubicBezTo>
                    <a:pt x="5" y="1015"/>
                    <a:pt x="1" y="1633"/>
                    <a:pt x="55" y="2250"/>
                  </a:cubicBezTo>
                  <a:cubicBezTo>
                    <a:pt x="73" y="2470"/>
                    <a:pt x="117" y="2689"/>
                    <a:pt x="211" y="2899"/>
                  </a:cubicBezTo>
                  <a:cubicBezTo>
                    <a:pt x="287" y="3074"/>
                    <a:pt x="399" y="3217"/>
                    <a:pt x="560" y="3315"/>
                  </a:cubicBezTo>
                  <a:cubicBezTo>
                    <a:pt x="658" y="3376"/>
                    <a:pt x="765" y="3405"/>
                    <a:pt x="870" y="3405"/>
                  </a:cubicBezTo>
                  <a:cubicBezTo>
                    <a:pt x="1030" y="3405"/>
                    <a:pt x="1186" y="3338"/>
                    <a:pt x="1299" y="3208"/>
                  </a:cubicBezTo>
                  <a:cubicBezTo>
                    <a:pt x="1353" y="3145"/>
                    <a:pt x="1397" y="3069"/>
                    <a:pt x="1438" y="2998"/>
                  </a:cubicBezTo>
                  <a:cubicBezTo>
                    <a:pt x="1541" y="2796"/>
                    <a:pt x="1608" y="2581"/>
                    <a:pt x="1626" y="2358"/>
                  </a:cubicBezTo>
                  <a:cubicBezTo>
                    <a:pt x="1657" y="2004"/>
                    <a:pt x="1675" y="1650"/>
                    <a:pt x="1697" y="1297"/>
                  </a:cubicBezTo>
                  <a:lnTo>
                    <a:pt x="1679" y="1297"/>
                  </a:lnTo>
                  <a:cubicBezTo>
                    <a:pt x="1684" y="1234"/>
                    <a:pt x="1684" y="1172"/>
                    <a:pt x="1684" y="1109"/>
                  </a:cubicBezTo>
                  <a:cubicBezTo>
                    <a:pt x="1679" y="885"/>
                    <a:pt x="1679" y="661"/>
                    <a:pt x="1670" y="437"/>
                  </a:cubicBezTo>
                  <a:cubicBezTo>
                    <a:pt x="1661" y="209"/>
                    <a:pt x="1576" y="111"/>
                    <a:pt x="1353" y="48"/>
                  </a:cubicBezTo>
                  <a:cubicBezTo>
                    <a:pt x="1222" y="14"/>
                    <a:pt x="1093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5412544" y="4219497"/>
              <a:ext cx="75004" cy="190540"/>
            </a:xfrm>
            <a:custGeom>
              <a:avLst/>
              <a:gdLst/>
              <a:ahLst/>
              <a:cxnLst/>
              <a:rect l="l" t="t" r="r" b="b"/>
              <a:pathLst>
                <a:path w="1116" h="2835" extrusionOk="0">
                  <a:moveTo>
                    <a:pt x="628" y="0"/>
                  </a:moveTo>
                  <a:cubicBezTo>
                    <a:pt x="453" y="0"/>
                    <a:pt x="255" y="23"/>
                    <a:pt x="41" y="67"/>
                  </a:cubicBezTo>
                  <a:cubicBezTo>
                    <a:pt x="32" y="98"/>
                    <a:pt x="23" y="112"/>
                    <a:pt x="23" y="129"/>
                  </a:cubicBezTo>
                  <a:cubicBezTo>
                    <a:pt x="1" y="729"/>
                    <a:pt x="1" y="1333"/>
                    <a:pt x="32" y="1933"/>
                  </a:cubicBezTo>
                  <a:cubicBezTo>
                    <a:pt x="41" y="2117"/>
                    <a:pt x="77" y="2300"/>
                    <a:pt x="148" y="2475"/>
                  </a:cubicBezTo>
                  <a:cubicBezTo>
                    <a:pt x="202" y="2605"/>
                    <a:pt x="287" y="2716"/>
                    <a:pt x="413" y="2788"/>
                  </a:cubicBezTo>
                  <a:cubicBezTo>
                    <a:pt x="463" y="2819"/>
                    <a:pt x="515" y="2834"/>
                    <a:pt x="565" y="2834"/>
                  </a:cubicBezTo>
                  <a:cubicBezTo>
                    <a:pt x="638" y="2834"/>
                    <a:pt x="708" y="2801"/>
                    <a:pt x="766" y="2734"/>
                  </a:cubicBezTo>
                  <a:cubicBezTo>
                    <a:pt x="820" y="2672"/>
                    <a:pt x="865" y="2596"/>
                    <a:pt x="896" y="2520"/>
                  </a:cubicBezTo>
                  <a:cubicBezTo>
                    <a:pt x="1012" y="2238"/>
                    <a:pt x="1084" y="1947"/>
                    <a:pt x="1088" y="1642"/>
                  </a:cubicBezTo>
                  <a:cubicBezTo>
                    <a:pt x="1097" y="1204"/>
                    <a:pt x="1102" y="761"/>
                    <a:pt x="1111" y="322"/>
                  </a:cubicBezTo>
                  <a:cubicBezTo>
                    <a:pt x="1111" y="228"/>
                    <a:pt x="1115" y="134"/>
                    <a:pt x="1053" y="58"/>
                  </a:cubicBezTo>
                  <a:cubicBezTo>
                    <a:pt x="932" y="19"/>
                    <a:pt x="789" y="0"/>
                    <a:pt x="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5447760" y="4132799"/>
              <a:ext cx="50271" cy="50004"/>
            </a:xfrm>
            <a:custGeom>
              <a:avLst/>
              <a:gdLst/>
              <a:ahLst/>
              <a:cxnLst/>
              <a:rect l="l" t="t" r="r" b="b"/>
              <a:pathLst>
                <a:path w="748" h="744" extrusionOk="0">
                  <a:moveTo>
                    <a:pt x="367" y="286"/>
                  </a:moveTo>
                  <a:cubicBezTo>
                    <a:pt x="400" y="286"/>
                    <a:pt x="432" y="300"/>
                    <a:pt x="453" y="332"/>
                  </a:cubicBezTo>
                  <a:cubicBezTo>
                    <a:pt x="479" y="377"/>
                    <a:pt x="470" y="417"/>
                    <a:pt x="426" y="462"/>
                  </a:cubicBezTo>
                  <a:cubicBezTo>
                    <a:pt x="402" y="485"/>
                    <a:pt x="358" y="498"/>
                    <a:pt x="324" y="498"/>
                  </a:cubicBezTo>
                  <a:cubicBezTo>
                    <a:pt x="319" y="498"/>
                    <a:pt x="314" y="498"/>
                    <a:pt x="309" y="497"/>
                  </a:cubicBezTo>
                  <a:cubicBezTo>
                    <a:pt x="251" y="493"/>
                    <a:pt x="242" y="439"/>
                    <a:pt x="251" y="394"/>
                  </a:cubicBezTo>
                  <a:cubicBezTo>
                    <a:pt x="251" y="386"/>
                    <a:pt x="256" y="377"/>
                    <a:pt x="260" y="368"/>
                  </a:cubicBezTo>
                  <a:cubicBezTo>
                    <a:pt x="273" y="315"/>
                    <a:pt x="320" y="286"/>
                    <a:pt x="367" y="286"/>
                  </a:cubicBezTo>
                  <a:close/>
                  <a:moveTo>
                    <a:pt x="352" y="1"/>
                  </a:moveTo>
                  <a:cubicBezTo>
                    <a:pt x="163" y="1"/>
                    <a:pt x="36" y="204"/>
                    <a:pt x="18" y="403"/>
                  </a:cubicBezTo>
                  <a:cubicBezTo>
                    <a:pt x="0" y="587"/>
                    <a:pt x="148" y="739"/>
                    <a:pt x="345" y="744"/>
                  </a:cubicBezTo>
                  <a:cubicBezTo>
                    <a:pt x="350" y="744"/>
                    <a:pt x="355" y="744"/>
                    <a:pt x="360" y="744"/>
                  </a:cubicBezTo>
                  <a:cubicBezTo>
                    <a:pt x="564" y="744"/>
                    <a:pt x="743" y="564"/>
                    <a:pt x="743" y="350"/>
                  </a:cubicBezTo>
                  <a:cubicBezTo>
                    <a:pt x="748" y="162"/>
                    <a:pt x="564" y="1"/>
                    <a:pt x="359" y="1"/>
                  </a:cubicBezTo>
                  <a:cubicBezTo>
                    <a:pt x="356" y="1"/>
                    <a:pt x="354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5464024" y="4151953"/>
              <a:ext cx="15995" cy="14383"/>
            </a:xfrm>
            <a:custGeom>
              <a:avLst/>
              <a:gdLst/>
              <a:ahLst/>
              <a:cxnLst/>
              <a:rect l="l" t="t" r="r" b="b"/>
              <a:pathLst>
                <a:path w="238" h="214" extrusionOk="0">
                  <a:moveTo>
                    <a:pt x="125" y="1"/>
                  </a:moveTo>
                  <a:cubicBezTo>
                    <a:pt x="78" y="1"/>
                    <a:pt x="31" y="30"/>
                    <a:pt x="18" y="83"/>
                  </a:cubicBezTo>
                  <a:cubicBezTo>
                    <a:pt x="14" y="92"/>
                    <a:pt x="9" y="101"/>
                    <a:pt x="9" y="109"/>
                  </a:cubicBezTo>
                  <a:cubicBezTo>
                    <a:pt x="0" y="154"/>
                    <a:pt x="9" y="208"/>
                    <a:pt x="67" y="212"/>
                  </a:cubicBezTo>
                  <a:cubicBezTo>
                    <a:pt x="72" y="213"/>
                    <a:pt x="77" y="213"/>
                    <a:pt x="82" y="213"/>
                  </a:cubicBezTo>
                  <a:cubicBezTo>
                    <a:pt x="116" y="213"/>
                    <a:pt x="160" y="200"/>
                    <a:pt x="184" y="177"/>
                  </a:cubicBezTo>
                  <a:cubicBezTo>
                    <a:pt x="228" y="132"/>
                    <a:pt x="237" y="92"/>
                    <a:pt x="211" y="47"/>
                  </a:cubicBezTo>
                  <a:cubicBezTo>
                    <a:pt x="190" y="15"/>
                    <a:pt x="158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5369531" y="3775724"/>
              <a:ext cx="56925" cy="60892"/>
            </a:xfrm>
            <a:custGeom>
              <a:avLst/>
              <a:gdLst/>
              <a:ahLst/>
              <a:cxnLst/>
              <a:rect l="l" t="t" r="r" b="b"/>
              <a:pathLst>
                <a:path w="847" h="906" extrusionOk="0">
                  <a:moveTo>
                    <a:pt x="371" y="279"/>
                  </a:moveTo>
                  <a:cubicBezTo>
                    <a:pt x="379" y="279"/>
                    <a:pt x="387" y="280"/>
                    <a:pt x="395" y="283"/>
                  </a:cubicBezTo>
                  <a:cubicBezTo>
                    <a:pt x="448" y="301"/>
                    <a:pt x="484" y="336"/>
                    <a:pt x="498" y="395"/>
                  </a:cubicBezTo>
                  <a:cubicBezTo>
                    <a:pt x="515" y="466"/>
                    <a:pt x="493" y="520"/>
                    <a:pt x="444" y="565"/>
                  </a:cubicBezTo>
                  <a:cubicBezTo>
                    <a:pt x="430" y="577"/>
                    <a:pt x="413" y="582"/>
                    <a:pt x="395" y="582"/>
                  </a:cubicBezTo>
                  <a:cubicBezTo>
                    <a:pt x="373" y="582"/>
                    <a:pt x="351" y="573"/>
                    <a:pt x="336" y="556"/>
                  </a:cubicBezTo>
                  <a:cubicBezTo>
                    <a:pt x="283" y="489"/>
                    <a:pt x="274" y="417"/>
                    <a:pt x="301" y="332"/>
                  </a:cubicBezTo>
                  <a:cubicBezTo>
                    <a:pt x="311" y="300"/>
                    <a:pt x="339" y="279"/>
                    <a:pt x="371" y="279"/>
                  </a:cubicBezTo>
                  <a:close/>
                  <a:moveTo>
                    <a:pt x="297" y="0"/>
                  </a:moveTo>
                  <a:cubicBezTo>
                    <a:pt x="217" y="0"/>
                    <a:pt x="151" y="41"/>
                    <a:pt x="117" y="126"/>
                  </a:cubicBezTo>
                  <a:cubicBezTo>
                    <a:pt x="95" y="180"/>
                    <a:pt x="63" y="234"/>
                    <a:pt x="45" y="296"/>
                  </a:cubicBezTo>
                  <a:cubicBezTo>
                    <a:pt x="1" y="466"/>
                    <a:pt x="28" y="632"/>
                    <a:pt x="139" y="775"/>
                  </a:cubicBezTo>
                  <a:cubicBezTo>
                    <a:pt x="205" y="861"/>
                    <a:pt x="298" y="906"/>
                    <a:pt x="393" y="906"/>
                  </a:cubicBezTo>
                  <a:cubicBezTo>
                    <a:pt x="466" y="906"/>
                    <a:pt x="541" y="879"/>
                    <a:pt x="605" y="824"/>
                  </a:cubicBezTo>
                  <a:cubicBezTo>
                    <a:pt x="703" y="748"/>
                    <a:pt x="771" y="641"/>
                    <a:pt x="793" y="515"/>
                  </a:cubicBezTo>
                  <a:cubicBezTo>
                    <a:pt x="847" y="238"/>
                    <a:pt x="627" y="1"/>
                    <a:pt x="310" y="1"/>
                  </a:cubicBezTo>
                  <a:cubicBezTo>
                    <a:pt x="305" y="1"/>
                    <a:pt x="301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5387879" y="3794408"/>
              <a:ext cx="16331" cy="20499"/>
            </a:xfrm>
            <a:custGeom>
              <a:avLst/>
              <a:gdLst/>
              <a:ahLst/>
              <a:cxnLst/>
              <a:rect l="l" t="t" r="r" b="b"/>
              <a:pathLst>
                <a:path w="243" h="305" extrusionOk="0">
                  <a:moveTo>
                    <a:pt x="98" y="1"/>
                  </a:moveTo>
                  <a:cubicBezTo>
                    <a:pt x="66" y="1"/>
                    <a:pt x="38" y="22"/>
                    <a:pt x="28" y="54"/>
                  </a:cubicBezTo>
                  <a:cubicBezTo>
                    <a:pt x="1" y="139"/>
                    <a:pt x="10" y="211"/>
                    <a:pt x="63" y="278"/>
                  </a:cubicBezTo>
                  <a:cubicBezTo>
                    <a:pt x="78" y="295"/>
                    <a:pt x="100" y="304"/>
                    <a:pt x="122" y="304"/>
                  </a:cubicBezTo>
                  <a:cubicBezTo>
                    <a:pt x="140" y="304"/>
                    <a:pt x="157" y="299"/>
                    <a:pt x="171" y="287"/>
                  </a:cubicBezTo>
                  <a:cubicBezTo>
                    <a:pt x="220" y="242"/>
                    <a:pt x="242" y="188"/>
                    <a:pt x="225" y="117"/>
                  </a:cubicBezTo>
                  <a:cubicBezTo>
                    <a:pt x="211" y="58"/>
                    <a:pt x="175" y="23"/>
                    <a:pt x="122" y="5"/>
                  </a:cubicBezTo>
                  <a:cubicBezTo>
                    <a:pt x="114" y="2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5443526" y="3687547"/>
              <a:ext cx="60554" cy="57801"/>
            </a:xfrm>
            <a:custGeom>
              <a:avLst/>
              <a:gdLst/>
              <a:ahLst/>
              <a:cxnLst/>
              <a:rect l="l" t="t" r="r" b="b"/>
              <a:pathLst>
                <a:path w="901" h="860" extrusionOk="0">
                  <a:moveTo>
                    <a:pt x="467" y="296"/>
                  </a:moveTo>
                  <a:cubicBezTo>
                    <a:pt x="512" y="296"/>
                    <a:pt x="547" y="351"/>
                    <a:pt x="542" y="418"/>
                  </a:cubicBezTo>
                  <a:cubicBezTo>
                    <a:pt x="538" y="471"/>
                    <a:pt x="516" y="530"/>
                    <a:pt x="453" y="552"/>
                  </a:cubicBezTo>
                  <a:cubicBezTo>
                    <a:pt x="447" y="554"/>
                    <a:pt x="439" y="555"/>
                    <a:pt x="431" y="555"/>
                  </a:cubicBezTo>
                  <a:cubicBezTo>
                    <a:pt x="409" y="555"/>
                    <a:pt x="382" y="547"/>
                    <a:pt x="372" y="534"/>
                  </a:cubicBezTo>
                  <a:cubicBezTo>
                    <a:pt x="323" y="485"/>
                    <a:pt x="323" y="418"/>
                    <a:pt x="354" y="364"/>
                  </a:cubicBezTo>
                  <a:cubicBezTo>
                    <a:pt x="372" y="333"/>
                    <a:pt x="422" y="301"/>
                    <a:pt x="457" y="297"/>
                  </a:cubicBezTo>
                  <a:cubicBezTo>
                    <a:pt x="461" y="296"/>
                    <a:pt x="464" y="296"/>
                    <a:pt x="467" y="296"/>
                  </a:cubicBezTo>
                  <a:close/>
                  <a:moveTo>
                    <a:pt x="434" y="1"/>
                  </a:moveTo>
                  <a:cubicBezTo>
                    <a:pt x="250" y="1"/>
                    <a:pt x="98" y="124"/>
                    <a:pt x="54" y="315"/>
                  </a:cubicBezTo>
                  <a:cubicBezTo>
                    <a:pt x="1" y="534"/>
                    <a:pt x="86" y="753"/>
                    <a:pt x="260" y="829"/>
                  </a:cubicBezTo>
                  <a:cubicBezTo>
                    <a:pt x="287" y="843"/>
                    <a:pt x="319" y="847"/>
                    <a:pt x="345" y="852"/>
                  </a:cubicBezTo>
                  <a:cubicBezTo>
                    <a:pt x="372" y="857"/>
                    <a:pt x="399" y="859"/>
                    <a:pt x="424" y="859"/>
                  </a:cubicBezTo>
                  <a:cubicBezTo>
                    <a:pt x="611" y="859"/>
                    <a:pt x="757" y="733"/>
                    <a:pt x="820" y="516"/>
                  </a:cubicBezTo>
                  <a:cubicBezTo>
                    <a:pt x="900" y="248"/>
                    <a:pt x="730" y="15"/>
                    <a:pt x="453" y="1"/>
                  </a:cubicBezTo>
                  <a:cubicBezTo>
                    <a:pt x="446" y="1"/>
                    <a:pt x="440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5465234" y="3707373"/>
              <a:ext cx="15054" cy="17542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4" y="1"/>
                  </a:moveTo>
                  <a:cubicBezTo>
                    <a:pt x="141" y="1"/>
                    <a:pt x="138" y="1"/>
                    <a:pt x="134" y="2"/>
                  </a:cubicBezTo>
                  <a:cubicBezTo>
                    <a:pt x="99" y="6"/>
                    <a:pt x="49" y="38"/>
                    <a:pt x="31" y="69"/>
                  </a:cubicBezTo>
                  <a:cubicBezTo>
                    <a:pt x="0" y="123"/>
                    <a:pt x="0" y="190"/>
                    <a:pt x="49" y="239"/>
                  </a:cubicBezTo>
                  <a:cubicBezTo>
                    <a:pt x="59" y="252"/>
                    <a:pt x="86" y="260"/>
                    <a:pt x="108" y="260"/>
                  </a:cubicBezTo>
                  <a:cubicBezTo>
                    <a:pt x="116" y="260"/>
                    <a:pt x="124" y="259"/>
                    <a:pt x="130" y="257"/>
                  </a:cubicBezTo>
                  <a:cubicBezTo>
                    <a:pt x="193" y="235"/>
                    <a:pt x="215" y="176"/>
                    <a:pt x="219" y="123"/>
                  </a:cubicBezTo>
                  <a:cubicBezTo>
                    <a:pt x="224" y="56"/>
                    <a:pt x="189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4969446" y="4141603"/>
              <a:ext cx="116538" cy="264740"/>
            </a:xfrm>
            <a:custGeom>
              <a:avLst/>
              <a:gdLst/>
              <a:ahLst/>
              <a:cxnLst/>
              <a:rect l="l" t="t" r="r" b="b"/>
              <a:pathLst>
                <a:path w="1734" h="3939" extrusionOk="0">
                  <a:moveTo>
                    <a:pt x="1133" y="277"/>
                  </a:moveTo>
                  <a:cubicBezTo>
                    <a:pt x="1222" y="357"/>
                    <a:pt x="1275" y="498"/>
                    <a:pt x="1432" y="498"/>
                  </a:cubicBezTo>
                  <a:cubicBezTo>
                    <a:pt x="1441" y="498"/>
                    <a:pt x="1450" y="497"/>
                    <a:pt x="1460" y="496"/>
                  </a:cubicBezTo>
                  <a:cubicBezTo>
                    <a:pt x="1460" y="563"/>
                    <a:pt x="1469" y="626"/>
                    <a:pt x="1464" y="684"/>
                  </a:cubicBezTo>
                  <a:cubicBezTo>
                    <a:pt x="1438" y="1333"/>
                    <a:pt x="1411" y="1978"/>
                    <a:pt x="1370" y="2622"/>
                  </a:cubicBezTo>
                  <a:cubicBezTo>
                    <a:pt x="1357" y="2855"/>
                    <a:pt x="1299" y="3079"/>
                    <a:pt x="1263" y="3307"/>
                  </a:cubicBezTo>
                  <a:cubicBezTo>
                    <a:pt x="1263" y="3325"/>
                    <a:pt x="1259" y="3338"/>
                    <a:pt x="1250" y="3352"/>
                  </a:cubicBezTo>
                  <a:cubicBezTo>
                    <a:pt x="1182" y="3517"/>
                    <a:pt x="1075" y="3661"/>
                    <a:pt x="896" y="3683"/>
                  </a:cubicBezTo>
                  <a:cubicBezTo>
                    <a:pt x="882" y="3685"/>
                    <a:pt x="869" y="3686"/>
                    <a:pt x="856" y="3686"/>
                  </a:cubicBezTo>
                  <a:cubicBezTo>
                    <a:pt x="722" y="3686"/>
                    <a:pt x="610" y="3588"/>
                    <a:pt x="525" y="3482"/>
                  </a:cubicBezTo>
                  <a:cubicBezTo>
                    <a:pt x="471" y="3419"/>
                    <a:pt x="431" y="3338"/>
                    <a:pt x="408" y="3262"/>
                  </a:cubicBezTo>
                  <a:cubicBezTo>
                    <a:pt x="363" y="3106"/>
                    <a:pt x="314" y="2949"/>
                    <a:pt x="296" y="2788"/>
                  </a:cubicBezTo>
                  <a:cubicBezTo>
                    <a:pt x="260" y="2448"/>
                    <a:pt x="238" y="2099"/>
                    <a:pt x="274" y="1754"/>
                  </a:cubicBezTo>
                  <a:cubicBezTo>
                    <a:pt x="305" y="1409"/>
                    <a:pt x="337" y="1065"/>
                    <a:pt x="372" y="720"/>
                  </a:cubicBezTo>
                  <a:cubicBezTo>
                    <a:pt x="381" y="622"/>
                    <a:pt x="399" y="523"/>
                    <a:pt x="417" y="407"/>
                  </a:cubicBezTo>
                  <a:cubicBezTo>
                    <a:pt x="453" y="429"/>
                    <a:pt x="462" y="429"/>
                    <a:pt x="466" y="438"/>
                  </a:cubicBezTo>
                  <a:cubicBezTo>
                    <a:pt x="566" y="542"/>
                    <a:pt x="636" y="594"/>
                    <a:pt x="706" y="594"/>
                  </a:cubicBezTo>
                  <a:cubicBezTo>
                    <a:pt x="779" y="594"/>
                    <a:pt x="850" y="538"/>
                    <a:pt x="950" y="425"/>
                  </a:cubicBezTo>
                  <a:cubicBezTo>
                    <a:pt x="995" y="380"/>
                    <a:pt x="1035" y="335"/>
                    <a:pt x="1080" y="295"/>
                  </a:cubicBezTo>
                  <a:cubicBezTo>
                    <a:pt x="1088" y="281"/>
                    <a:pt x="1106" y="286"/>
                    <a:pt x="1133" y="277"/>
                  </a:cubicBezTo>
                  <a:close/>
                  <a:moveTo>
                    <a:pt x="1110" y="1"/>
                  </a:moveTo>
                  <a:cubicBezTo>
                    <a:pt x="1037" y="1"/>
                    <a:pt x="966" y="39"/>
                    <a:pt x="883" y="116"/>
                  </a:cubicBezTo>
                  <a:cubicBezTo>
                    <a:pt x="829" y="165"/>
                    <a:pt x="789" y="219"/>
                    <a:pt x="730" y="281"/>
                  </a:cubicBezTo>
                  <a:cubicBezTo>
                    <a:pt x="663" y="196"/>
                    <a:pt x="623" y="138"/>
                    <a:pt x="578" y="84"/>
                  </a:cubicBezTo>
                  <a:cubicBezTo>
                    <a:pt x="543" y="43"/>
                    <a:pt x="482" y="21"/>
                    <a:pt x="420" y="21"/>
                  </a:cubicBezTo>
                  <a:cubicBezTo>
                    <a:pt x="334" y="21"/>
                    <a:pt x="246" y="64"/>
                    <a:pt x="220" y="161"/>
                  </a:cubicBezTo>
                  <a:cubicBezTo>
                    <a:pt x="207" y="219"/>
                    <a:pt x="184" y="277"/>
                    <a:pt x="175" y="340"/>
                  </a:cubicBezTo>
                  <a:cubicBezTo>
                    <a:pt x="126" y="675"/>
                    <a:pt x="64" y="1006"/>
                    <a:pt x="37" y="1347"/>
                  </a:cubicBezTo>
                  <a:cubicBezTo>
                    <a:pt x="10" y="1705"/>
                    <a:pt x="1" y="2067"/>
                    <a:pt x="5" y="2430"/>
                  </a:cubicBezTo>
                  <a:cubicBezTo>
                    <a:pt x="10" y="2739"/>
                    <a:pt x="59" y="3047"/>
                    <a:pt x="158" y="3338"/>
                  </a:cubicBezTo>
                  <a:cubicBezTo>
                    <a:pt x="234" y="3553"/>
                    <a:pt x="354" y="3723"/>
                    <a:pt x="551" y="3840"/>
                  </a:cubicBezTo>
                  <a:cubicBezTo>
                    <a:pt x="662" y="3905"/>
                    <a:pt x="764" y="3939"/>
                    <a:pt x="862" y="3939"/>
                  </a:cubicBezTo>
                  <a:cubicBezTo>
                    <a:pt x="978" y="3939"/>
                    <a:pt x="1091" y="3892"/>
                    <a:pt x="1209" y="3795"/>
                  </a:cubicBezTo>
                  <a:cubicBezTo>
                    <a:pt x="1420" y="3629"/>
                    <a:pt x="1541" y="3410"/>
                    <a:pt x="1567" y="3146"/>
                  </a:cubicBezTo>
                  <a:cubicBezTo>
                    <a:pt x="1594" y="2855"/>
                    <a:pt x="1621" y="2564"/>
                    <a:pt x="1648" y="2269"/>
                  </a:cubicBezTo>
                  <a:cubicBezTo>
                    <a:pt x="1702" y="1664"/>
                    <a:pt x="1733" y="1056"/>
                    <a:pt x="1720" y="447"/>
                  </a:cubicBezTo>
                  <a:cubicBezTo>
                    <a:pt x="1716" y="216"/>
                    <a:pt x="1674" y="153"/>
                    <a:pt x="1483" y="153"/>
                  </a:cubicBezTo>
                  <a:cubicBezTo>
                    <a:pt x="1456" y="153"/>
                    <a:pt x="1426" y="154"/>
                    <a:pt x="1393" y="156"/>
                  </a:cubicBezTo>
                  <a:cubicBezTo>
                    <a:pt x="1375" y="138"/>
                    <a:pt x="1353" y="116"/>
                    <a:pt x="1330" y="98"/>
                  </a:cubicBezTo>
                  <a:cubicBezTo>
                    <a:pt x="1246" y="33"/>
                    <a:pt x="1177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4985441" y="4160152"/>
              <a:ext cx="82732" cy="229186"/>
            </a:xfrm>
            <a:custGeom>
              <a:avLst/>
              <a:gdLst/>
              <a:ahLst/>
              <a:cxnLst/>
              <a:rect l="l" t="t" r="r" b="b"/>
              <a:pathLst>
                <a:path w="1231" h="3410" extrusionOk="0">
                  <a:moveTo>
                    <a:pt x="895" y="1"/>
                  </a:moveTo>
                  <a:cubicBezTo>
                    <a:pt x="868" y="10"/>
                    <a:pt x="850" y="5"/>
                    <a:pt x="842" y="19"/>
                  </a:cubicBezTo>
                  <a:cubicBezTo>
                    <a:pt x="797" y="59"/>
                    <a:pt x="757" y="104"/>
                    <a:pt x="712" y="149"/>
                  </a:cubicBezTo>
                  <a:cubicBezTo>
                    <a:pt x="612" y="262"/>
                    <a:pt x="541" y="318"/>
                    <a:pt x="468" y="318"/>
                  </a:cubicBezTo>
                  <a:cubicBezTo>
                    <a:pt x="398" y="318"/>
                    <a:pt x="328" y="266"/>
                    <a:pt x="228" y="162"/>
                  </a:cubicBezTo>
                  <a:cubicBezTo>
                    <a:pt x="224" y="153"/>
                    <a:pt x="215" y="153"/>
                    <a:pt x="179" y="131"/>
                  </a:cubicBezTo>
                  <a:cubicBezTo>
                    <a:pt x="161" y="247"/>
                    <a:pt x="143" y="346"/>
                    <a:pt x="134" y="444"/>
                  </a:cubicBezTo>
                  <a:cubicBezTo>
                    <a:pt x="99" y="789"/>
                    <a:pt x="67" y="1133"/>
                    <a:pt x="36" y="1478"/>
                  </a:cubicBezTo>
                  <a:cubicBezTo>
                    <a:pt x="0" y="1823"/>
                    <a:pt x="22" y="2172"/>
                    <a:pt x="58" y="2512"/>
                  </a:cubicBezTo>
                  <a:cubicBezTo>
                    <a:pt x="76" y="2673"/>
                    <a:pt x="125" y="2830"/>
                    <a:pt x="170" y="2986"/>
                  </a:cubicBezTo>
                  <a:cubicBezTo>
                    <a:pt x="193" y="3062"/>
                    <a:pt x="233" y="3143"/>
                    <a:pt x="287" y="3206"/>
                  </a:cubicBezTo>
                  <a:cubicBezTo>
                    <a:pt x="372" y="3312"/>
                    <a:pt x="484" y="3410"/>
                    <a:pt x="618" y="3410"/>
                  </a:cubicBezTo>
                  <a:cubicBezTo>
                    <a:pt x="631" y="3410"/>
                    <a:pt x="644" y="3409"/>
                    <a:pt x="658" y="3407"/>
                  </a:cubicBezTo>
                  <a:cubicBezTo>
                    <a:pt x="837" y="3385"/>
                    <a:pt x="944" y="3241"/>
                    <a:pt x="1012" y="3076"/>
                  </a:cubicBezTo>
                  <a:cubicBezTo>
                    <a:pt x="1021" y="3062"/>
                    <a:pt x="1025" y="3049"/>
                    <a:pt x="1025" y="3031"/>
                  </a:cubicBezTo>
                  <a:cubicBezTo>
                    <a:pt x="1061" y="2803"/>
                    <a:pt x="1119" y="2579"/>
                    <a:pt x="1132" y="2346"/>
                  </a:cubicBezTo>
                  <a:cubicBezTo>
                    <a:pt x="1173" y="1702"/>
                    <a:pt x="1200" y="1057"/>
                    <a:pt x="1226" y="408"/>
                  </a:cubicBezTo>
                  <a:cubicBezTo>
                    <a:pt x="1231" y="350"/>
                    <a:pt x="1222" y="287"/>
                    <a:pt x="1222" y="220"/>
                  </a:cubicBezTo>
                  <a:cubicBezTo>
                    <a:pt x="1212" y="221"/>
                    <a:pt x="1203" y="222"/>
                    <a:pt x="1194" y="222"/>
                  </a:cubicBezTo>
                  <a:cubicBezTo>
                    <a:pt x="1037" y="222"/>
                    <a:pt x="984" y="81"/>
                    <a:pt x="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4366059" y="3099546"/>
              <a:ext cx="426028" cy="942419"/>
            </a:xfrm>
            <a:custGeom>
              <a:avLst/>
              <a:gdLst/>
              <a:ahLst/>
              <a:cxnLst/>
              <a:rect l="l" t="t" r="r" b="b"/>
              <a:pathLst>
                <a:path w="6339" h="14022" extrusionOk="0">
                  <a:moveTo>
                    <a:pt x="5891" y="269"/>
                  </a:moveTo>
                  <a:cubicBezTo>
                    <a:pt x="5976" y="269"/>
                    <a:pt x="6007" y="313"/>
                    <a:pt x="6007" y="367"/>
                  </a:cubicBezTo>
                  <a:cubicBezTo>
                    <a:pt x="6011" y="461"/>
                    <a:pt x="6011" y="560"/>
                    <a:pt x="5993" y="649"/>
                  </a:cubicBezTo>
                  <a:cubicBezTo>
                    <a:pt x="5797" y="1531"/>
                    <a:pt x="5609" y="2417"/>
                    <a:pt x="5398" y="3294"/>
                  </a:cubicBezTo>
                  <a:cubicBezTo>
                    <a:pt x="5273" y="3818"/>
                    <a:pt x="5112" y="4333"/>
                    <a:pt x="4964" y="4856"/>
                  </a:cubicBezTo>
                  <a:cubicBezTo>
                    <a:pt x="4892" y="5125"/>
                    <a:pt x="4816" y="5398"/>
                    <a:pt x="4740" y="5666"/>
                  </a:cubicBezTo>
                  <a:cubicBezTo>
                    <a:pt x="4687" y="5837"/>
                    <a:pt x="4628" y="6002"/>
                    <a:pt x="4570" y="6181"/>
                  </a:cubicBezTo>
                  <a:lnTo>
                    <a:pt x="4248" y="6181"/>
                  </a:lnTo>
                  <a:cubicBezTo>
                    <a:pt x="4252" y="6141"/>
                    <a:pt x="4248" y="6110"/>
                    <a:pt x="4252" y="6087"/>
                  </a:cubicBezTo>
                  <a:cubicBezTo>
                    <a:pt x="4660" y="4807"/>
                    <a:pt x="4955" y="3500"/>
                    <a:pt x="5304" y="2207"/>
                  </a:cubicBezTo>
                  <a:cubicBezTo>
                    <a:pt x="5461" y="1629"/>
                    <a:pt x="5631" y="1056"/>
                    <a:pt x="5797" y="479"/>
                  </a:cubicBezTo>
                  <a:cubicBezTo>
                    <a:pt x="5819" y="403"/>
                    <a:pt x="5859" y="336"/>
                    <a:pt x="5891" y="269"/>
                  </a:cubicBezTo>
                  <a:close/>
                  <a:moveTo>
                    <a:pt x="4454" y="6472"/>
                  </a:moveTo>
                  <a:cubicBezTo>
                    <a:pt x="4449" y="6526"/>
                    <a:pt x="4449" y="6566"/>
                    <a:pt x="4436" y="6606"/>
                  </a:cubicBezTo>
                  <a:cubicBezTo>
                    <a:pt x="4239" y="7296"/>
                    <a:pt x="4060" y="7989"/>
                    <a:pt x="3908" y="8692"/>
                  </a:cubicBezTo>
                  <a:cubicBezTo>
                    <a:pt x="3890" y="8777"/>
                    <a:pt x="3863" y="8862"/>
                    <a:pt x="3832" y="8947"/>
                  </a:cubicBezTo>
                  <a:cubicBezTo>
                    <a:pt x="3765" y="9149"/>
                    <a:pt x="3693" y="9350"/>
                    <a:pt x="3621" y="9560"/>
                  </a:cubicBezTo>
                  <a:cubicBezTo>
                    <a:pt x="3505" y="9569"/>
                    <a:pt x="3398" y="9574"/>
                    <a:pt x="3290" y="9578"/>
                  </a:cubicBezTo>
                  <a:cubicBezTo>
                    <a:pt x="3312" y="9355"/>
                    <a:pt x="4064" y="6678"/>
                    <a:pt x="4163" y="6472"/>
                  </a:cubicBezTo>
                  <a:close/>
                  <a:moveTo>
                    <a:pt x="3418" y="9847"/>
                  </a:moveTo>
                  <a:cubicBezTo>
                    <a:pt x="3455" y="9847"/>
                    <a:pt x="3495" y="9851"/>
                    <a:pt x="3536" y="9856"/>
                  </a:cubicBezTo>
                  <a:cubicBezTo>
                    <a:pt x="3509" y="9972"/>
                    <a:pt x="3487" y="10080"/>
                    <a:pt x="3460" y="10183"/>
                  </a:cubicBezTo>
                  <a:cubicBezTo>
                    <a:pt x="3201" y="11154"/>
                    <a:pt x="2941" y="12125"/>
                    <a:pt x="2681" y="13096"/>
                  </a:cubicBezTo>
                  <a:cubicBezTo>
                    <a:pt x="2681" y="13105"/>
                    <a:pt x="2659" y="13105"/>
                    <a:pt x="2632" y="13119"/>
                  </a:cubicBezTo>
                  <a:cubicBezTo>
                    <a:pt x="2552" y="13034"/>
                    <a:pt x="2547" y="12922"/>
                    <a:pt x="2556" y="12814"/>
                  </a:cubicBezTo>
                  <a:cubicBezTo>
                    <a:pt x="2574" y="12622"/>
                    <a:pt x="2596" y="12434"/>
                    <a:pt x="2614" y="12242"/>
                  </a:cubicBezTo>
                  <a:cubicBezTo>
                    <a:pt x="2686" y="11642"/>
                    <a:pt x="2869" y="11073"/>
                    <a:pt x="3017" y="10491"/>
                  </a:cubicBezTo>
                  <a:cubicBezTo>
                    <a:pt x="3066" y="10299"/>
                    <a:pt x="3120" y="10111"/>
                    <a:pt x="3174" y="9919"/>
                  </a:cubicBezTo>
                  <a:cubicBezTo>
                    <a:pt x="3252" y="9865"/>
                    <a:pt x="3330" y="9847"/>
                    <a:pt x="3418" y="9847"/>
                  </a:cubicBezTo>
                  <a:close/>
                  <a:moveTo>
                    <a:pt x="1876" y="9815"/>
                  </a:moveTo>
                  <a:cubicBezTo>
                    <a:pt x="1926" y="9815"/>
                    <a:pt x="1990" y="9830"/>
                    <a:pt x="2073" y="9856"/>
                  </a:cubicBezTo>
                  <a:cubicBezTo>
                    <a:pt x="2202" y="9896"/>
                    <a:pt x="2337" y="9950"/>
                    <a:pt x="2471" y="9981"/>
                  </a:cubicBezTo>
                  <a:cubicBezTo>
                    <a:pt x="2587" y="10004"/>
                    <a:pt x="2704" y="10008"/>
                    <a:pt x="2851" y="10021"/>
                  </a:cubicBezTo>
                  <a:cubicBezTo>
                    <a:pt x="2780" y="10290"/>
                    <a:pt x="2713" y="10545"/>
                    <a:pt x="2646" y="10805"/>
                  </a:cubicBezTo>
                  <a:cubicBezTo>
                    <a:pt x="2520" y="11293"/>
                    <a:pt x="2395" y="11776"/>
                    <a:pt x="2341" y="12282"/>
                  </a:cubicBezTo>
                  <a:cubicBezTo>
                    <a:pt x="2310" y="12559"/>
                    <a:pt x="2296" y="12841"/>
                    <a:pt x="2319" y="13119"/>
                  </a:cubicBezTo>
                  <a:cubicBezTo>
                    <a:pt x="2310" y="13119"/>
                    <a:pt x="2302" y="13119"/>
                    <a:pt x="2294" y="13119"/>
                  </a:cubicBezTo>
                  <a:cubicBezTo>
                    <a:pt x="2007" y="13119"/>
                    <a:pt x="1807" y="12968"/>
                    <a:pt x="1746" y="12694"/>
                  </a:cubicBezTo>
                  <a:cubicBezTo>
                    <a:pt x="1724" y="12604"/>
                    <a:pt x="1710" y="12506"/>
                    <a:pt x="1706" y="12412"/>
                  </a:cubicBezTo>
                  <a:cubicBezTo>
                    <a:pt x="1697" y="12071"/>
                    <a:pt x="1692" y="11731"/>
                    <a:pt x="1697" y="11391"/>
                  </a:cubicBezTo>
                  <a:cubicBezTo>
                    <a:pt x="1697" y="10961"/>
                    <a:pt x="1706" y="10532"/>
                    <a:pt x="1715" y="10102"/>
                  </a:cubicBezTo>
                  <a:cubicBezTo>
                    <a:pt x="1718" y="9899"/>
                    <a:pt x="1755" y="9815"/>
                    <a:pt x="1876" y="9815"/>
                  </a:cubicBezTo>
                  <a:close/>
                  <a:moveTo>
                    <a:pt x="5046" y="9845"/>
                  </a:moveTo>
                  <a:cubicBezTo>
                    <a:pt x="5063" y="9845"/>
                    <a:pt x="5081" y="9845"/>
                    <a:pt x="5098" y="9847"/>
                  </a:cubicBezTo>
                  <a:cubicBezTo>
                    <a:pt x="5322" y="9869"/>
                    <a:pt x="5416" y="9963"/>
                    <a:pt x="5425" y="10183"/>
                  </a:cubicBezTo>
                  <a:cubicBezTo>
                    <a:pt x="5438" y="10697"/>
                    <a:pt x="5456" y="11208"/>
                    <a:pt x="5465" y="11718"/>
                  </a:cubicBezTo>
                  <a:cubicBezTo>
                    <a:pt x="5474" y="12022"/>
                    <a:pt x="5434" y="12322"/>
                    <a:pt x="5376" y="12622"/>
                  </a:cubicBezTo>
                  <a:cubicBezTo>
                    <a:pt x="5358" y="12720"/>
                    <a:pt x="5327" y="12823"/>
                    <a:pt x="5286" y="12917"/>
                  </a:cubicBezTo>
                  <a:cubicBezTo>
                    <a:pt x="5224" y="13092"/>
                    <a:pt x="5094" y="13190"/>
                    <a:pt x="4906" y="13204"/>
                  </a:cubicBezTo>
                  <a:cubicBezTo>
                    <a:pt x="4749" y="13217"/>
                    <a:pt x="4597" y="13244"/>
                    <a:pt x="4440" y="13244"/>
                  </a:cubicBezTo>
                  <a:cubicBezTo>
                    <a:pt x="3997" y="13253"/>
                    <a:pt x="3550" y="13253"/>
                    <a:pt x="3107" y="13253"/>
                  </a:cubicBezTo>
                  <a:cubicBezTo>
                    <a:pt x="3048" y="13253"/>
                    <a:pt x="2990" y="13244"/>
                    <a:pt x="2941" y="13240"/>
                  </a:cubicBezTo>
                  <a:cubicBezTo>
                    <a:pt x="2928" y="13226"/>
                    <a:pt x="2923" y="13222"/>
                    <a:pt x="2923" y="13213"/>
                  </a:cubicBezTo>
                  <a:cubicBezTo>
                    <a:pt x="2919" y="13208"/>
                    <a:pt x="2914" y="13199"/>
                    <a:pt x="2914" y="13195"/>
                  </a:cubicBezTo>
                  <a:cubicBezTo>
                    <a:pt x="3205" y="12125"/>
                    <a:pt x="3496" y="11051"/>
                    <a:pt x="3787" y="9981"/>
                  </a:cubicBezTo>
                  <a:cubicBezTo>
                    <a:pt x="3791" y="9968"/>
                    <a:pt x="3805" y="9959"/>
                    <a:pt x="3823" y="9941"/>
                  </a:cubicBezTo>
                  <a:cubicBezTo>
                    <a:pt x="3881" y="9963"/>
                    <a:pt x="3939" y="9990"/>
                    <a:pt x="4002" y="10013"/>
                  </a:cubicBezTo>
                  <a:cubicBezTo>
                    <a:pt x="4103" y="10055"/>
                    <a:pt x="4203" y="10078"/>
                    <a:pt x="4302" y="10078"/>
                  </a:cubicBezTo>
                  <a:cubicBezTo>
                    <a:pt x="4423" y="10078"/>
                    <a:pt x="4542" y="10044"/>
                    <a:pt x="4660" y="9968"/>
                  </a:cubicBezTo>
                  <a:cubicBezTo>
                    <a:pt x="4775" y="9892"/>
                    <a:pt x="4905" y="9845"/>
                    <a:pt x="5046" y="9845"/>
                  </a:cubicBezTo>
                  <a:close/>
                  <a:moveTo>
                    <a:pt x="3402" y="6427"/>
                  </a:moveTo>
                  <a:cubicBezTo>
                    <a:pt x="3536" y="6427"/>
                    <a:pt x="3666" y="6436"/>
                    <a:pt x="3787" y="6436"/>
                  </a:cubicBezTo>
                  <a:cubicBezTo>
                    <a:pt x="3850" y="6508"/>
                    <a:pt x="3818" y="6562"/>
                    <a:pt x="3800" y="6620"/>
                  </a:cubicBezTo>
                  <a:cubicBezTo>
                    <a:pt x="3626" y="7238"/>
                    <a:pt x="3451" y="7855"/>
                    <a:pt x="3281" y="8477"/>
                  </a:cubicBezTo>
                  <a:cubicBezTo>
                    <a:pt x="3183" y="8826"/>
                    <a:pt x="3084" y="9176"/>
                    <a:pt x="2990" y="9525"/>
                  </a:cubicBezTo>
                  <a:cubicBezTo>
                    <a:pt x="2941" y="9699"/>
                    <a:pt x="2905" y="9735"/>
                    <a:pt x="2731" y="9735"/>
                  </a:cubicBezTo>
                  <a:cubicBezTo>
                    <a:pt x="2623" y="9735"/>
                    <a:pt x="2511" y="9708"/>
                    <a:pt x="2404" y="9681"/>
                  </a:cubicBezTo>
                  <a:cubicBezTo>
                    <a:pt x="2319" y="9659"/>
                    <a:pt x="2238" y="9623"/>
                    <a:pt x="2153" y="9592"/>
                  </a:cubicBezTo>
                  <a:cubicBezTo>
                    <a:pt x="2076" y="9566"/>
                    <a:pt x="1996" y="9553"/>
                    <a:pt x="1916" y="9553"/>
                  </a:cubicBezTo>
                  <a:cubicBezTo>
                    <a:pt x="1871" y="9553"/>
                    <a:pt x="1826" y="9557"/>
                    <a:pt x="1782" y="9565"/>
                  </a:cubicBezTo>
                  <a:cubicBezTo>
                    <a:pt x="1589" y="9596"/>
                    <a:pt x="1486" y="9713"/>
                    <a:pt x="1468" y="9905"/>
                  </a:cubicBezTo>
                  <a:cubicBezTo>
                    <a:pt x="1455" y="10030"/>
                    <a:pt x="1442" y="10156"/>
                    <a:pt x="1442" y="10281"/>
                  </a:cubicBezTo>
                  <a:cubicBezTo>
                    <a:pt x="1433" y="10939"/>
                    <a:pt x="1428" y="11601"/>
                    <a:pt x="1428" y="12259"/>
                  </a:cubicBezTo>
                  <a:cubicBezTo>
                    <a:pt x="1428" y="12407"/>
                    <a:pt x="1442" y="12555"/>
                    <a:pt x="1468" y="12698"/>
                  </a:cubicBezTo>
                  <a:cubicBezTo>
                    <a:pt x="1531" y="13034"/>
                    <a:pt x="1719" y="13266"/>
                    <a:pt x="2046" y="13365"/>
                  </a:cubicBezTo>
                  <a:cubicBezTo>
                    <a:pt x="2216" y="13419"/>
                    <a:pt x="2390" y="13463"/>
                    <a:pt x="2565" y="13481"/>
                  </a:cubicBezTo>
                  <a:cubicBezTo>
                    <a:pt x="2878" y="13513"/>
                    <a:pt x="3201" y="13535"/>
                    <a:pt x="3518" y="13535"/>
                  </a:cubicBezTo>
                  <a:cubicBezTo>
                    <a:pt x="3939" y="13535"/>
                    <a:pt x="4360" y="13513"/>
                    <a:pt x="4781" y="13490"/>
                  </a:cubicBezTo>
                  <a:cubicBezTo>
                    <a:pt x="5179" y="13468"/>
                    <a:pt x="5416" y="13360"/>
                    <a:pt x="5591" y="12859"/>
                  </a:cubicBezTo>
                  <a:cubicBezTo>
                    <a:pt x="5644" y="12694"/>
                    <a:pt x="5676" y="12515"/>
                    <a:pt x="5698" y="12340"/>
                  </a:cubicBezTo>
                  <a:cubicBezTo>
                    <a:pt x="5752" y="11861"/>
                    <a:pt x="5743" y="11378"/>
                    <a:pt x="5720" y="10899"/>
                  </a:cubicBezTo>
                  <a:cubicBezTo>
                    <a:pt x="5707" y="10648"/>
                    <a:pt x="5703" y="10393"/>
                    <a:pt x="5689" y="10142"/>
                  </a:cubicBezTo>
                  <a:cubicBezTo>
                    <a:pt x="5680" y="9847"/>
                    <a:pt x="5532" y="9672"/>
                    <a:pt x="5237" y="9601"/>
                  </a:cubicBezTo>
                  <a:cubicBezTo>
                    <a:pt x="5175" y="9586"/>
                    <a:pt x="5113" y="9577"/>
                    <a:pt x="5050" y="9577"/>
                  </a:cubicBezTo>
                  <a:cubicBezTo>
                    <a:pt x="4996" y="9577"/>
                    <a:pt x="4942" y="9584"/>
                    <a:pt x="4888" y="9601"/>
                  </a:cubicBezTo>
                  <a:cubicBezTo>
                    <a:pt x="4798" y="9628"/>
                    <a:pt x="4696" y="9646"/>
                    <a:pt x="4619" y="9699"/>
                  </a:cubicBezTo>
                  <a:cubicBezTo>
                    <a:pt x="4515" y="9770"/>
                    <a:pt x="4415" y="9799"/>
                    <a:pt x="4317" y="9799"/>
                  </a:cubicBezTo>
                  <a:cubicBezTo>
                    <a:pt x="4172" y="9799"/>
                    <a:pt x="4030" y="9735"/>
                    <a:pt x="3881" y="9641"/>
                  </a:cubicBezTo>
                  <a:cubicBezTo>
                    <a:pt x="4158" y="8585"/>
                    <a:pt x="4436" y="7542"/>
                    <a:pt x="4713" y="6481"/>
                  </a:cubicBezTo>
                  <a:cubicBezTo>
                    <a:pt x="4791" y="6471"/>
                    <a:pt x="4868" y="6468"/>
                    <a:pt x="4945" y="6468"/>
                  </a:cubicBezTo>
                  <a:cubicBezTo>
                    <a:pt x="5074" y="6468"/>
                    <a:pt x="5202" y="6477"/>
                    <a:pt x="5331" y="6477"/>
                  </a:cubicBezTo>
                  <a:cubicBezTo>
                    <a:pt x="5413" y="6477"/>
                    <a:pt x="5496" y="6476"/>
                    <a:pt x="5579" y="6476"/>
                  </a:cubicBezTo>
                  <a:cubicBezTo>
                    <a:pt x="5704" y="6476"/>
                    <a:pt x="5831" y="6478"/>
                    <a:pt x="5962" y="6486"/>
                  </a:cubicBezTo>
                  <a:cubicBezTo>
                    <a:pt x="5971" y="6624"/>
                    <a:pt x="5985" y="6741"/>
                    <a:pt x="5989" y="6857"/>
                  </a:cubicBezTo>
                  <a:cubicBezTo>
                    <a:pt x="5998" y="7094"/>
                    <a:pt x="5985" y="7332"/>
                    <a:pt x="6007" y="7569"/>
                  </a:cubicBezTo>
                  <a:cubicBezTo>
                    <a:pt x="6061" y="8182"/>
                    <a:pt x="6016" y="8795"/>
                    <a:pt x="5998" y="9408"/>
                  </a:cubicBezTo>
                  <a:cubicBezTo>
                    <a:pt x="5985" y="9883"/>
                    <a:pt x="5944" y="10353"/>
                    <a:pt x="5926" y="10827"/>
                  </a:cubicBezTo>
                  <a:cubicBezTo>
                    <a:pt x="5899" y="11539"/>
                    <a:pt x="5882" y="12250"/>
                    <a:pt x="5868" y="12958"/>
                  </a:cubicBezTo>
                  <a:cubicBezTo>
                    <a:pt x="5868" y="13132"/>
                    <a:pt x="5837" y="13293"/>
                    <a:pt x="5788" y="13459"/>
                  </a:cubicBezTo>
                  <a:cubicBezTo>
                    <a:pt x="5738" y="13611"/>
                    <a:pt x="5644" y="13696"/>
                    <a:pt x="5488" y="13719"/>
                  </a:cubicBezTo>
                  <a:cubicBezTo>
                    <a:pt x="5398" y="13732"/>
                    <a:pt x="5313" y="13745"/>
                    <a:pt x="5224" y="13745"/>
                  </a:cubicBezTo>
                  <a:cubicBezTo>
                    <a:pt x="4351" y="13745"/>
                    <a:pt x="3478" y="13745"/>
                    <a:pt x="2605" y="13732"/>
                  </a:cubicBezTo>
                  <a:cubicBezTo>
                    <a:pt x="2314" y="13723"/>
                    <a:pt x="2028" y="13687"/>
                    <a:pt x="1741" y="13651"/>
                  </a:cubicBezTo>
                  <a:cubicBezTo>
                    <a:pt x="1558" y="13629"/>
                    <a:pt x="1379" y="13575"/>
                    <a:pt x="1254" y="13419"/>
                  </a:cubicBezTo>
                  <a:cubicBezTo>
                    <a:pt x="1218" y="13374"/>
                    <a:pt x="1182" y="13320"/>
                    <a:pt x="1173" y="13266"/>
                  </a:cubicBezTo>
                  <a:cubicBezTo>
                    <a:pt x="1151" y="13150"/>
                    <a:pt x="1137" y="13034"/>
                    <a:pt x="1133" y="12913"/>
                  </a:cubicBezTo>
                  <a:cubicBezTo>
                    <a:pt x="1128" y="12492"/>
                    <a:pt x="1128" y="12071"/>
                    <a:pt x="1133" y="11651"/>
                  </a:cubicBezTo>
                  <a:cubicBezTo>
                    <a:pt x="1146" y="10523"/>
                    <a:pt x="1169" y="9399"/>
                    <a:pt x="1182" y="8271"/>
                  </a:cubicBezTo>
                  <a:cubicBezTo>
                    <a:pt x="1186" y="7904"/>
                    <a:pt x="1173" y="7533"/>
                    <a:pt x="1169" y="7161"/>
                  </a:cubicBezTo>
                  <a:cubicBezTo>
                    <a:pt x="1169" y="7094"/>
                    <a:pt x="1164" y="7032"/>
                    <a:pt x="1164" y="6964"/>
                  </a:cubicBezTo>
                  <a:cubicBezTo>
                    <a:pt x="1160" y="6844"/>
                    <a:pt x="1119" y="6754"/>
                    <a:pt x="1007" y="6691"/>
                  </a:cubicBezTo>
                  <a:cubicBezTo>
                    <a:pt x="891" y="6624"/>
                    <a:pt x="788" y="6544"/>
                    <a:pt x="681" y="6468"/>
                  </a:cubicBezTo>
                  <a:cubicBezTo>
                    <a:pt x="696" y="6435"/>
                    <a:pt x="717" y="6428"/>
                    <a:pt x="738" y="6428"/>
                  </a:cubicBezTo>
                  <a:cubicBezTo>
                    <a:pt x="754" y="6428"/>
                    <a:pt x="770" y="6432"/>
                    <a:pt x="784" y="6432"/>
                  </a:cubicBezTo>
                  <a:cubicBezTo>
                    <a:pt x="1656" y="6427"/>
                    <a:pt x="2529" y="6427"/>
                    <a:pt x="3402" y="6427"/>
                  </a:cubicBezTo>
                  <a:close/>
                  <a:moveTo>
                    <a:pt x="5914" y="1"/>
                  </a:moveTo>
                  <a:cubicBezTo>
                    <a:pt x="5838" y="1"/>
                    <a:pt x="5770" y="43"/>
                    <a:pt x="5716" y="130"/>
                  </a:cubicBezTo>
                  <a:cubicBezTo>
                    <a:pt x="5568" y="354"/>
                    <a:pt x="5452" y="595"/>
                    <a:pt x="5380" y="850"/>
                  </a:cubicBezTo>
                  <a:cubicBezTo>
                    <a:pt x="5183" y="1567"/>
                    <a:pt x="4986" y="2278"/>
                    <a:pt x="4798" y="2994"/>
                  </a:cubicBezTo>
                  <a:cubicBezTo>
                    <a:pt x="4543" y="3975"/>
                    <a:pt x="4302" y="4959"/>
                    <a:pt x="4002" y="5926"/>
                  </a:cubicBezTo>
                  <a:cubicBezTo>
                    <a:pt x="3975" y="6011"/>
                    <a:pt x="3948" y="6096"/>
                    <a:pt x="3921" y="6181"/>
                  </a:cubicBezTo>
                  <a:cubicBezTo>
                    <a:pt x="3864" y="6181"/>
                    <a:pt x="3816" y="6185"/>
                    <a:pt x="3771" y="6185"/>
                  </a:cubicBezTo>
                  <a:cubicBezTo>
                    <a:pt x="3749" y="6185"/>
                    <a:pt x="3727" y="6184"/>
                    <a:pt x="3706" y="6181"/>
                  </a:cubicBezTo>
                  <a:cubicBezTo>
                    <a:pt x="3502" y="6154"/>
                    <a:pt x="3296" y="6149"/>
                    <a:pt x="3089" y="6149"/>
                  </a:cubicBezTo>
                  <a:cubicBezTo>
                    <a:pt x="2963" y="6149"/>
                    <a:pt x="2837" y="6151"/>
                    <a:pt x="2711" y="6151"/>
                  </a:cubicBezTo>
                  <a:cubicBezTo>
                    <a:pt x="2673" y="6151"/>
                    <a:pt x="2634" y="6150"/>
                    <a:pt x="2596" y="6150"/>
                  </a:cubicBezTo>
                  <a:cubicBezTo>
                    <a:pt x="1871" y="6141"/>
                    <a:pt x="1146" y="6132"/>
                    <a:pt x="421" y="6123"/>
                  </a:cubicBezTo>
                  <a:cubicBezTo>
                    <a:pt x="327" y="6123"/>
                    <a:pt x="229" y="6132"/>
                    <a:pt x="135" y="6154"/>
                  </a:cubicBezTo>
                  <a:cubicBezTo>
                    <a:pt x="32" y="6181"/>
                    <a:pt x="0" y="6307"/>
                    <a:pt x="67" y="6387"/>
                  </a:cubicBezTo>
                  <a:cubicBezTo>
                    <a:pt x="94" y="6423"/>
                    <a:pt x="130" y="6450"/>
                    <a:pt x="166" y="6472"/>
                  </a:cubicBezTo>
                  <a:cubicBezTo>
                    <a:pt x="314" y="6575"/>
                    <a:pt x="461" y="6674"/>
                    <a:pt x="605" y="6777"/>
                  </a:cubicBezTo>
                  <a:cubicBezTo>
                    <a:pt x="699" y="6839"/>
                    <a:pt x="788" y="6902"/>
                    <a:pt x="873" y="6964"/>
                  </a:cubicBezTo>
                  <a:cubicBezTo>
                    <a:pt x="878" y="7027"/>
                    <a:pt x="887" y="7076"/>
                    <a:pt x="887" y="7130"/>
                  </a:cubicBezTo>
                  <a:cubicBezTo>
                    <a:pt x="891" y="7493"/>
                    <a:pt x="900" y="7855"/>
                    <a:pt x="900" y="8218"/>
                  </a:cubicBezTo>
                  <a:cubicBezTo>
                    <a:pt x="887" y="9113"/>
                    <a:pt x="869" y="10008"/>
                    <a:pt x="860" y="10908"/>
                  </a:cubicBezTo>
                  <a:cubicBezTo>
                    <a:pt x="851" y="11566"/>
                    <a:pt x="851" y="12224"/>
                    <a:pt x="855" y="12882"/>
                  </a:cubicBezTo>
                  <a:cubicBezTo>
                    <a:pt x="855" y="13038"/>
                    <a:pt x="878" y="13195"/>
                    <a:pt x="896" y="13347"/>
                  </a:cubicBezTo>
                  <a:cubicBezTo>
                    <a:pt x="918" y="13508"/>
                    <a:pt x="998" y="13642"/>
                    <a:pt x="1146" y="13723"/>
                  </a:cubicBezTo>
                  <a:cubicBezTo>
                    <a:pt x="1227" y="13768"/>
                    <a:pt x="1316" y="13813"/>
                    <a:pt x="1406" y="13844"/>
                  </a:cubicBezTo>
                  <a:cubicBezTo>
                    <a:pt x="1630" y="13920"/>
                    <a:pt x="1867" y="13960"/>
                    <a:pt x="2104" y="13974"/>
                  </a:cubicBezTo>
                  <a:cubicBezTo>
                    <a:pt x="2516" y="13996"/>
                    <a:pt x="2932" y="14009"/>
                    <a:pt x="3344" y="14014"/>
                  </a:cubicBezTo>
                  <a:cubicBezTo>
                    <a:pt x="3700" y="14019"/>
                    <a:pt x="4057" y="14021"/>
                    <a:pt x="4413" y="14021"/>
                  </a:cubicBezTo>
                  <a:cubicBezTo>
                    <a:pt x="4664" y="14021"/>
                    <a:pt x="4915" y="14020"/>
                    <a:pt x="5165" y="14018"/>
                  </a:cubicBezTo>
                  <a:cubicBezTo>
                    <a:pt x="5291" y="14018"/>
                    <a:pt x="5416" y="14001"/>
                    <a:pt x="5541" y="13983"/>
                  </a:cubicBezTo>
                  <a:cubicBezTo>
                    <a:pt x="5779" y="13947"/>
                    <a:pt x="5944" y="13808"/>
                    <a:pt x="6056" y="13602"/>
                  </a:cubicBezTo>
                  <a:cubicBezTo>
                    <a:pt x="6132" y="13459"/>
                    <a:pt x="6155" y="13311"/>
                    <a:pt x="6155" y="13150"/>
                  </a:cubicBezTo>
                  <a:cubicBezTo>
                    <a:pt x="6155" y="12810"/>
                    <a:pt x="6155" y="12470"/>
                    <a:pt x="6164" y="12130"/>
                  </a:cubicBezTo>
                  <a:cubicBezTo>
                    <a:pt x="6186" y="11610"/>
                    <a:pt x="6213" y="11096"/>
                    <a:pt x="6235" y="10576"/>
                  </a:cubicBezTo>
                  <a:cubicBezTo>
                    <a:pt x="6258" y="10165"/>
                    <a:pt x="6271" y="9748"/>
                    <a:pt x="6293" y="9332"/>
                  </a:cubicBezTo>
                  <a:cubicBezTo>
                    <a:pt x="6338" y="8522"/>
                    <a:pt x="6338" y="7707"/>
                    <a:pt x="6320" y="6893"/>
                  </a:cubicBezTo>
                  <a:cubicBezTo>
                    <a:pt x="6316" y="6750"/>
                    <a:pt x="6302" y="6611"/>
                    <a:pt x="6289" y="6472"/>
                  </a:cubicBezTo>
                  <a:cubicBezTo>
                    <a:pt x="6275" y="6329"/>
                    <a:pt x="6217" y="6257"/>
                    <a:pt x="6074" y="6230"/>
                  </a:cubicBezTo>
                  <a:cubicBezTo>
                    <a:pt x="5980" y="6208"/>
                    <a:pt x="5882" y="6199"/>
                    <a:pt x="5788" y="6199"/>
                  </a:cubicBezTo>
                  <a:cubicBezTo>
                    <a:pt x="5653" y="6197"/>
                    <a:pt x="5520" y="6197"/>
                    <a:pt x="5387" y="6197"/>
                  </a:cubicBezTo>
                  <a:cubicBezTo>
                    <a:pt x="5254" y="6197"/>
                    <a:pt x="5121" y="6197"/>
                    <a:pt x="4986" y="6195"/>
                  </a:cubicBezTo>
                  <a:cubicBezTo>
                    <a:pt x="4933" y="6195"/>
                    <a:pt x="4879" y="6181"/>
                    <a:pt x="4807" y="6172"/>
                  </a:cubicBezTo>
                  <a:cubicBezTo>
                    <a:pt x="4821" y="6114"/>
                    <a:pt x="4830" y="6074"/>
                    <a:pt x="4843" y="6034"/>
                  </a:cubicBezTo>
                  <a:cubicBezTo>
                    <a:pt x="4933" y="5756"/>
                    <a:pt x="5027" y="5483"/>
                    <a:pt x="5107" y="5205"/>
                  </a:cubicBezTo>
                  <a:cubicBezTo>
                    <a:pt x="5286" y="4619"/>
                    <a:pt x="5479" y="4037"/>
                    <a:pt x="5626" y="3442"/>
                  </a:cubicBezTo>
                  <a:cubicBezTo>
                    <a:pt x="5855" y="2516"/>
                    <a:pt x="6052" y="1580"/>
                    <a:pt x="6258" y="649"/>
                  </a:cubicBezTo>
                  <a:cubicBezTo>
                    <a:pt x="6275" y="564"/>
                    <a:pt x="6284" y="470"/>
                    <a:pt x="6275" y="385"/>
                  </a:cubicBezTo>
                  <a:cubicBezTo>
                    <a:pt x="6262" y="246"/>
                    <a:pt x="6199" y="130"/>
                    <a:pt x="6074" y="54"/>
                  </a:cubicBezTo>
                  <a:cubicBezTo>
                    <a:pt x="6018" y="19"/>
                    <a:pt x="5964" y="1"/>
                    <a:pt x="5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4411760" y="3531491"/>
              <a:ext cx="361644" cy="491910"/>
            </a:xfrm>
            <a:custGeom>
              <a:avLst/>
              <a:gdLst/>
              <a:ahLst/>
              <a:cxnLst/>
              <a:rect l="l" t="t" r="r" b="b"/>
              <a:pathLst>
                <a:path w="5381" h="7319" extrusionOk="0">
                  <a:moveTo>
                    <a:pt x="2722" y="0"/>
                  </a:moveTo>
                  <a:cubicBezTo>
                    <a:pt x="1849" y="0"/>
                    <a:pt x="976" y="0"/>
                    <a:pt x="99" y="5"/>
                  </a:cubicBezTo>
                  <a:cubicBezTo>
                    <a:pt x="87" y="5"/>
                    <a:pt x="72" y="1"/>
                    <a:pt x="57" y="1"/>
                  </a:cubicBezTo>
                  <a:cubicBezTo>
                    <a:pt x="37" y="1"/>
                    <a:pt x="16" y="8"/>
                    <a:pt x="1" y="41"/>
                  </a:cubicBezTo>
                  <a:cubicBezTo>
                    <a:pt x="108" y="117"/>
                    <a:pt x="211" y="197"/>
                    <a:pt x="327" y="264"/>
                  </a:cubicBezTo>
                  <a:cubicBezTo>
                    <a:pt x="439" y="327"/>
                    <a:pt x="480" y="417"/>
                    <a:pt x="484" y="537"/>
                  </a:cubicBezTo>
                  <a:cubicBezTo>
                    <a:pt x="484" y="605"/>
                    <a:pt x="489" y="667"/>
                    <a:pt x="489" y="734"/>
                  </a:cubicBezTo>
                  <a:cubicBezTo>
                    <a:pt x="493" y="1106"/>
                    <a:pt x="506" y="1477"/>
                    <a:pt x="502" y="1844"/>
                  </a:cubicBezTo>
                  <a:cubicBezTo>
                    <a:pt x="489" y="2972"/>
                    <a:pt x="466" y="4096"/>
                    <a:pt x="453" y="5224"/>
                  </a:cubicBezTo>
                  <a:cubicBezTo>
                    <a:pt x="448" y="5644"/>
                    <a:pt x="448" y="6065"/>
                    <a:pt x="453" y="6486"/>
                  </a:cubicBezTo>
                  <a:cubicBezTo>
                    <a:pt x="457" y="6607"/>
                    <a:pt x="471" y="6723"/>
                    <a:pt x="493" y="6839"/>
                  </a:cubicBezTo>
                  <a:cubicBezTo>
                    <a:pt x="502" y="6893"/>
                    <a:pt x="538" y="6947"/>
                    <a:pt x="574" y="6992"/>
                  </a:cubicBezTo>
                  <a:cubicBezTo>
                    <a:pt x="699" y="7148"/>
                    <a:pt x="878" y="7202"/>
                    <a:pt x="1061" y="7224"/>
                  </a:cubicBezTo>
                  <a:cubicBezTo>
                    <a:pt x="1348" y="7260"/>
                    <a:pt x="1634" y="7296"/>
                    <a:pt x="1925" y="7305"/>
                  </a:cubicBezTo>
                  <a:cubicBezTo>
                    <a:pt x="2798" y="7318"/>
                    <a:pt x="3671" y="7318"/>
                    <a:pt x="4544" y="7318"/>
                  </a:cubicBezTo>
                  <a:cubicBezTo>
                    <a:pt x="4633" y="7318"/>
                    <a:pt x="4718" y="7305"/>
                    <a:pt x="4808" y="7292"/>
                  </a:cubicBezTo>
                  <a:cubicBezTo>
                    <a:pt x="4964" y="7269"/>
                    <a:pt x="5058" y="7184"/>
                    <a:pt x="5108" y="7032"/>
                  </a:cubicBezTo>
                  <a:cubicBezTo>
                    <a:pt x="5157" y="6866"/>
                    <a:pt x="5188" y="6705"/>
                    <a:pt x="5188" y="6531"/>
                  </a:cubicBezTo>
                  <a:cubicBezTo>
                    <a:pt x="5202" y="5823"/>
                    <a:pt x="5219" y="5112"/>
                    <a:pt x="5246" y="4400"/>
                  </a:cubicBezTo>
                  <a:cubicBezTo>
                    <a:pt x="5264" y="3926"/>
                    <a:pt x="5305" y="3456"/>
                    <a:pt x="5318" y="2981"/>
                  </a:cubicBezTo>
                  <a:cubicBezTo>
                    <a:pt x="5336" y="2368"/>
                    <a:pt x="5381" y="1755"/>
                    <a:pt x="5327" y="1142"/>
                  </a:cubicBezTo>
                  <a:cubicBezTo>
                    <a:pt x="5305" y="905"/>
                    <a:pt x="5318" y="667"/>
                    <a:pt x="5309" y="430"/>
                  </a:cubicBezTo>
                  <a:cubicBezTo>
                    <a:pt x="5305" y="314"/>
                    <a:pt x="5291" y="197"/>
                    <a:pt x="5282" y="59"/>
                  </a:cubicBezTo>
                  <a:cubicBezTo>
                    <a:pt x="5151" y="51"/>
                    <a:pt x="5024" y="49"/>
                    <a:pt x="4899" y="49"/>
                  </a:cubicBezTo>
                  <a:cubicBezTo>
                    <a:pt x="4816" y="49"/>
                    <a:pt x="4733" y="50"/>
                    <a:pt x="4651" y="50"/>
                  </a:cubicBezTo>
                  <a:cubicBezTo>
                    <a:pt x="4522" y="50"/>
                    <a:pt x="4394" y="41"/>
                    <a:pt x="4265" y="41"/>
                  </a:cubicBezTo>
                  <a:cubicBezTo>
                    <a:pt x="4188" y="41"/>
                    <a:pt x="4111" y="44"/>
                    <a:pt x="4033" y="54"/>
                  </a:cubicBezTo>
                  <a:cubicBezTo>
                    <a:pt x="3756" y="1115"/>
                    <a:pt x="3478" y="2158"/>
                    <a:pt x="3201" y="3214"/>
                  </a:cubicBezTo>
                  <a:cubicBezTo>
                    <a:pt x="3350" y="3308"/>
                    <a:pt x="3492" y="3372"/>
                    <a:pt x="3637" y="3372"/>
                  </a:cubicBezTo>
                  <a:cubicBezTo>
                    <a:pt x="3735" y="3372"/>
                    <a:pt x="3835" y="3343"/>
                    <a:pt x="3939" y="3272"/>
                  </a:cubicBezTo>
                  <a:cubicBezTo>
                    <a:pt x="4016" y="3219"/>
                    <a:pt x="4118" y="3201"/>
                    <a:pt x="4208" y="3174"/>
                  </a:cubicBezTo>
                  <a:cubicBezTo>
                    <a:pt x="4262" y="3157"/>
                    <a:pt x="4316" y="3150"/>
                    <a:pt x="4370" y="3150"/>
                  </a:cubicBezTo>
                  <a:cubicBezTo>
                    <a:pt x="4433" y="3150"/>
                    <a:pt x="4495" y="3159"/>
                    <a:pt x="4557" y="3174"/>
                  </a:cubicBezTo>
                  <a:cubicBezTo>
                    <a:pt x="4852" y="3245"/>
                    <a:pt x="5000" y="3420"/>
                    <a:pt x="5009" y="3715"/>
                  </a:cubicBezTo>
                  <a:cubicBezTo>
                    <a:pt x="5023" y="3966"/>
                    <a:pt x="5027" y="4221"/>
                    <a:pt x="5040" y="4472"/>
                  </a:cubicBezTo>
                  <a:cubicBezTo>
                    <a:pt x="5063" y="4951"/>
                    <a:pt x="5072" y="5434"/>
                    <a:pt x="5018" y="5913"/>
                  </a:cubicBezTo>
                  <a:cubicBezTo>
                    <a:pt x="4996" y="6088"/>
                    <a:pt x="4964" y="6267"/>
                    <a:pt x="4911" y="6432"/>
                  </a:cubicBezTo>
                  <a:cubicBezTo>
                    <a:pt x="4736" y="6933"/>
                    <a:pt x="4499" y="7041"/>
                    <a:pt x="4101" y="7063"/>
                  </a:cubicBezTo>
                  <a:cubicBezTo>
                    <a:pt x="3680" y="7086"/>
                    <a:pt x="3259" y="7108"/>
                    <a:pt x="2838" y="7108"/>
                  </a:cubicBezTo>
                  <a:cubicBezTo>
                    <a:pt x="2521" y="7108"/>
                    <a:pt x="2198" y="7086"/>
                    <a:pt x="1885" y="7054"/>
                  </a:cubicBezTo>
                  <a:cubicBezTo>
                    <a:pt x="1710" y="7036"/>
                    <a:pt x="1536" y="6992"/>
                    <a:pt x="1366" y="6938"/>
                  </a:cubicBezTo>
                  <a:cubicBezTo>
                    <a:pt x="1039" y="6839"/>
                    <a:pt x="851" y="6607"/>
                    <a:pt x="788" y="6271"/>
                  </a:cubicBezTo>
                  <a:cubicBezTo>
                    <a:pt x="762" y="6128"/>
                    <a:pt x="748" y="5980"/>
                    <a:pt x="748" y="5832"/>
                  </a:cubicBezTo>
                  <a:cubicBezTo>
                    <a:pt x="748" y="5174"/>
                    <a:pt x="753" y="4512"/>
                    <a:pt x="762" y="3854"/>
                  </a:cubicBezTo>
                  <a:cubicBezTo>
                    <a:pt x="762" y="3729"/>
                    <a:pt x="775" y="3603"/>
                    <a:pt x="788" y="3478"/>
                  </a:cubicBezTo>
                  <a:cubicBezTo>
                    <a:pt x="806" y="3286"/>
                    <a:pt x="909" y="3169"/>
                    <a:pt x="1102" y="3138"/>
                  </a:cubicBezTo>
                  <a:cubicBezTo>
                    <a:pt x="1146" y="3130"/>
                    <a:pt x="1191" y="3126"/>
                    <a:pt x="1236" y="3126"/>
                  </a:cubicBezTo>
                  <a:cubicBezTo>
                    <a:pt x="1316" y="3126"/>
                    <a:pt x="1396" y="3139"/>
                    <a:pt x="1473" y="3165"/>
                  </a:cubicBezTo>
                  <a:cubicBezTo>
                    <a:pt x="1558" y="3196"/>
                    <a:pt x="1639" y="3232"/>
                    <a:pt x="1724" y="3254"/>
                  </a:cubicBezTo>
                  <a:cubicBezTo>
                    <a:pt x="1831" y="3281"/>
                    <a:pt x="1943" y="3308"/>
                    <a:pt x="2051" y="3308"/>
                  </a:cubicBezTo>
                  <a:cubicBezTo>
                    <a:pt x="2225" y="3308"/>
                    <a:pt x="2261" y="3272"/>
                    <a:pt x="2310" y="3098"/>
                  </a:cubicBezTo>
                  <a:cubicBezTo>
                    <a:pt x="2404" y="2749"/>
                    <a:pt x="2503" y="2399"/>
                    <a:pt x="2601" y="2050"/>
                  </a:cubicBezTo>
                  <a:cubicBezTo>
                    <a:pt x="2771" y="1428"/>
                    <a:pt x="2946" y="811"/>
                    <a:pt x="3120" y="193"/>
                  </a:cubicBezTo>
                  <a:cubicBezTo>
                    <a:pt x="3138" y="135"/>
                    <a:pt x="3170" y="81"/>
                    <a:pt x="3107" y="9"/>
                  </a:cubicBezTo>
                  <a:cubicBezTo>
                    <a:pt x="2986" y="9"/>
                    <a:pt x="2856" y="0"/>
                    <a:pt x="2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4561901" y="3761140"/>
              <a:ext cx="172118" cy="229186"/>
            </a:xfrm>
            <a:custGeom>
              <a:avLst/>
              <a:gdLst/>
              <a:ahLst/>
              <a:cxnLst/>
              <a:rect l="l" t="t" r="r" b="b"/>
              <a:pathLst>
                <a:path w="2561" h="3410" extrusionOk="0">
                  <a:moveTo>
                    <a:pt x="2132" y="1"/>
                  </a:moveTo>
                  <a:cubicBezTo>
                    <a:pt x="1991" y="1"/>
                    <a:pt x="1861" y="48"/>
                    <a:pt x="1746" y="124"/>
                  </a:cubicBezTo>
                  <a:cubicBezTo>
                    <a:pt x="1628" y="200"/>
                    <a:pt x="1509" y="234"/>
                    <a:pt x="1388" y="234"/>
                  </a:cubicBezTo>
                  <a:cubicBezTo>
                    <a:pt x="1289" y="234"/>
                    <a:pt x="1189" y="211"/>
                    <a:pt x="1088" y="169"/>
                  </a:cubicBezTo>
                  <a:cubicBezTo>
                    <a:pt x="1025" y="146"/>
                    <a:pt x="967" y="119"/>
                    <a:pt x="909" y="97"/>
                  </a:cubicBezTo>
                  <a:cubicBezTo>
                    <a:pt x="891" y="115"/>
                    <a:pt x="877" y="124"/>
                    <a:pt x="873" y="137"/>
                  </a:cubicBezTo>
                  <a:cubicBezTo>
                    <a:pt x="582" y="1207"/>
                    <a:pt x="291" y="2281"/>
                    <a:pt x="0" y="3351"/>
                  </a:cubicBezTo>
                  <a:cubicBezTo>
                    <a:pt x="0" y="3355"/>
                    <a:pt x="5" y="3364"/>
                    <a:pt x="9" y="3369"/>
                  </a:cubicBezTo>
                  <a:cubicBezTo>
                    <a:pt x="9" y="3378"/>
                    <a:pt x="14" y="3382"/>
                    <a:pt x="27" y="3396"/>
                  </a:cubicBezTo>
                  <a:cubicBezTo>
                    <a:pt x="76" y="3400"/>
                    <a:pt x="134" y="3409"/>
                    <a:pt x="193" y="3409"/>
                  </a:cubicBezTo>
                  <a:cubicBezTo>
                    <a:pt x="636" y="3409"/>
                    <a:pt x="1083" y="3409"/>
                    <a:pt x="1526" y="3400"/>
                  </a:cubicBezTo>
                  <a:cubicBezTo>
                    <a:pt x="1683" y="3400"/>
                    <a:pt x="1835" y="3373"/>
                    <a:pt x="1992" y="3360"/>
                  </a:cubicBezTo>
                  <a:cubicBezTo>
                    <a:pt x="2180" y="3346"/>
                    <a:pt x="2310" y="3248"/>
                    <a:pt x="2372" y="3073"/>
                  </a:cubicBezTo>
                  <a:cubicBezTo>
                    <a:pt x="2413" y="2979"/>
                    <a:pt x="2444" y="2876"/>
                    <a:pt x="2462" y="2778"/>
                  </a:cubicBezTo>
                  <a:cubicBezTo>
                    <a:pt x="2520" y="2478"/>
                    <a:pt x="2560" y="2178"/>
                    <a:pt x="2551" y="1874"/>
                  </a:cubicBezTo>
                  <a:cubicBezTo>
                    <a:pt x="2542" y="1364"/>
                    <a:pt x="2524" y="853"/>
                    <a:pt x="2511" y="339"/>
                  </a:cubicBezTo>
                  <a:cubicBezTo>
                    <a:pt x="2502" y="119"/>
                    <a:pt x="2408" y="25"/>
                    <a:pt x="2184" y="3"/>
                  </a:cubicBezTo>
                  <a:cubicBezTo>
                    <a:pt x="2167" y="1"/>
                    <a:pt x="2149" y="1"/>
                    <a:pt x="2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4479774" y="3759191"/>
              <a:ext cx="77961" cy="222129"/>
            </a:xfrm>
            <a:custGeom>
              <a:avLst/>
              <a:gdLst/>
              <a:ahLst/>
              <a:cxnLst/>
              <a:rect l="l" t="t" r="r" b="b"/>
              <a:pathLst>
                <a:path w="1160" h="3305" extrusionOk="0">
                  <a:moveTo>
                    <a:pt x="184" y="0"/>
                  </a:moveTo>
                  <a:cubicBezTo>
                    <a:pt x="63" y="0"/>
                    <a:pt x="26" y="84"/>
                    <a:pt x="23" y="287"/>
                  </a:cubicBezTo>
                  <a:cubicBezTo>
                    <a:pt x="14" y="717"/>
                    <a:pt x="5" y="1146"/>
                    <a:pt x="5" y="1576"/>
                  </a:cubicBezTo>
                  <a:cubicBezTo>
                    <a:pt x="0" y="1916"/>
                    <a:pt x="5" y="2256"/>
                    <a:pt x="14" y="2597"/>
                  </a:cubicBezTo>
                  <a:cubicBezTo>
                    <a:pt x="18" y="2691"/>
                    <a:pt x="32" y="2789"/>
                    <a:pt x="54" y="2879"/>
                  </a:cubicBezTo>
                  <a:cubicBezTo>
                    <a:pt x="115" y="3153"/>
                    <a:pt x="315" y="3304"/>
                    <a:pt x="602" y="3304"/>
                  </a:cubicBezTo>
                  <a:cubicBezTo>
                    <a:pt x="610" y="3304"/>
                    <a:pt x="618" y="3304"/>
                    <a:pt x="627" y="3304"/>
                  </a:cubicBezTo>
                  <a:cubicBezTo>
                    <a:pt x="604" y="3026"/>
                    <a:pt x="618" y="2744"/>
                    <a:pt x="649" y="2467"/>
                  </a:cubicBezTo>
                  <a:cubicBezTo>
                    <a:pt x="703" y="1961"/>
                    <a:pt x="828" y="1478"/>
                    <a:pt x="954" y="990"/>
                  </a:cubicBezTo>
                  <a:cubicBezTo>
                    <a:pt x="1021" y="730"/>
                    <a:pt x="1088" y="475"/>
                    <a:pt x="1159" y="206"/>
                  </a:cubicBezTo>
                  <a:cubicBezTo>
                    <a:pt x="1012" y="193"/>
                    <a:pt x="895" y="189"/>
                    <a:pt x="779" y="166"/>
                  </a:cubicBezTo>
                  <a:cubicBezTo>
                    <a:pt x="645" y="135"/>
                    <a:pt x="510" y="81"/>
                    <a:pt x="381" y="41"/>
                  </a:cubicBezTo>
                  <a:cubicBezTo>
                    <a:pt x="298" y="15"/>
                    <a:pt x="234" y="0"/>
                    <a:pt x="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4651488" y="3117558"/>
              <a:ext cx="118621" cy="397480"/>
            </a:xfrm>
            <a:custGeom>
              <a:avLst/>
              <a:gdLst/>
              <a:ahLst/>
              <a:cxnLst/>
              <a:rect l="l" t="t" r="r" b="b"/>
              <a:pathLst>
                <a:path w="1765" h="5914" extrusionOk="0">
                  <a:moveTo>
                    <a:pt x="1644" y="1"/>
                  </a:moveTo>
                  <a:cubicBezTo>
                    <a:pt x="1612" y="68"/>
                    <a:pt x="1572" y="135"/>
                    <a:pt x="1550" y="211"/>
                  </a:cubicBezTo>
                  <a:cubicBezTo>
                    <a:pt x="1384" y="788"/>
                    <a:pt x="1214" y="1361"/>
                    <a:pt x="1057" y="1939"/>
                  </a:cubicBezTo>
                  <a:cubicBezTo>
                    <a:pt x="708" y="3232"/>
                    <a:pt x="413" y="4539"/>
                    <a:pt x="5" y="5819"/>
                  </a:cubicBezTo>
                  <a:cubicBezTo>
                    <a:pt x="1" y="5842"/>
                    <a:pt x="5" y="5873"/>
                    <a:pt x="1" y="5913"/>
                  </a:cubicBezTo>
                  <a:lnTo>
                    <a:pt x="323" y="5913"/>
                  </a:lnTo>
                  <a:cubicBezTo>
                    <a:pt x="381" y="5734"/>
                    <a:pt x="440" y="5569"/>
                    <a:pt x="493" y="5398"/>
                  </a:cubicBezTo>
                  <a:cubicBezTo>
                    <a:pt x="569" y="5130"/>
                    <a:pt x="645" y="4857"/>
                    <a:pt x="717" y="4588"/>
                  </a:cubicBezTo>
                  <a:cubicBezTo>
                    <a:pt x="865" y="4065"/>
                    <a:pt x="1026" y="3550"/>
                    <a:pt x="1151" y="3026"/>
                  </a:cubicBezTo>
                  <a:cubicBezTo>
                    <a:pt x="1362" y="2149"/>
                    <a:pt x="1550" y="1263"/>
                    <a:pt x="1746" y="381"/>
                  </a:cubicBezTo>
                  <a:cubicBezTo>
                    <a:pt x="1764" y="292"/>
                    <a:pt x="1764" y="193"/>
                    <a:pt x="1760" y="99"/>
                  </a:cubicBezTo>
                  <a:cubicBezTo>
                    <a:pt x="1760" y="45"/>
                    <a:pt x="1729" y="1"/>
                    <a:pt x="1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4587171" y="3534515"/>
              <a:ext cx="78230" cy="208821"/>
            </a:xfrm>
            <a:custGeom>
              <a:avLst/>
              <a:gdLst/>
              <a:ahLst/>
              <a:cxnLst/>
              <a:rect l="l" t="t" r="r" b="b"/>
              <a:pathLst>
                <a:path w="1164" h="3107" extrusionOk="0">
                  <a:moveTo>
                    <a:pt x="873" y="0"/>
                  </a:moveTo>
                  <a:cubicBezTo>
                    <a:pt x="774" y="206"/>
                    <a:pt x="22" y="2883"/>
                    <a:pt x="0" y="3106"/>
                  </a:cubicBezTo>
                  <a:cubicBezTo>
                    <a:pt x="108" y="3102"/>
                    <a:pt x="215" y="3097"/>
                    <a:pt x="331" y="3088"/>
                  </a:cubicBezTo>
                  <a:cubicBezTo>
                    <a:pt x="403" y="2878"/>
                    <a:pt x="475" y="2677"/>
                    <a:pt x="542" y="2475"/>
                  </a:cubicBezTo>
                  <a:cubicBezTo>
                    <a:pt x="573" y="2390"/>
                    <a:pt x="600" y="2305"/>
                    <a:pt x="618" y="2220"/>
                  </a:cubicBezTo>
                  <a:cubicBezTo>
                    <a:pt x="770" y="1517"/>
                    <a:pt x="949" y="824"/>
                    <a:pt x="1146" y="134"/>
                  </a:cubicBezTo>
                  <a:cubicBezTo>
                    <a:pt x="1159" y="94"/>
                    <a:pt x="1159" y="54"/>
                    <a:pt x="1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4537236" y="3761341"/>
              <a:ext cx="66535" cy="219911"/>
            </a:xfrm>
            <a:custGeom>
              <a:avLst/>
              <a:gdLst/>
              <a:ahLst/>
              <a:cxnLst/>
              <a:rect l="l" t="t" r="r" b="b"/>
              <a:pathLst>
                <a:path w="990" h="3272" extrusionOk="0">
                  <a:moveTo>
                    <a:pt x="871" y="0"/>
                  </a:moveTo>
                  <a:cubicBezTo>
                    <a:pt x="783" y="0"/>
                    <a:pt x="705" y="18"/>
                    <a:pt x="627" y="72"/>
                  </a:cubicBezTo>
                  <a:cubicBezTo>
                    <a:pt x="573" y="264"/>
                    <a:pt x="519" y="452"/>
                    <a:pt x="470" y="644"/>
                  </a:cubicBezTo>
                  <a:cubicBezTo>
                    <a:pt x="322" y="1226"/>
                    <a:pt x="139" y="1795"/>
                    <a:pt x="67" y="2395"/>
                  </a:cubicBezTo>
                  <a:cubicBezTo>
                    <a:pt x="49" y="2587"/>
                    <a:pt x="27" y="2775"/>
                    <a:pt x="9" y="2967"/>
                  </a:cubicBezTo>
                  <a:cubicBezTo>
                    <a:pt x="0" y="3075"/>
                    <a:pt x="5" y="3187"/>
                    <a:pt x="85" y="3272"/>
                  </a:cubicBezTo>
                  <a:cubicBezTo>
                    <a:pt x="112" y="3258"/>
                    <a:pt x="134" y="3258"/>
                    <a:pt x="134" y="3249"/>
                  </a:cubicBezTo>
                  <a:cubicBezTo>
                    <a:pt x="394" y="2278"/>
                    <a:pt x="654" y="1307"/>
                    <a:pt x="913" y="336"/>
                  </a:cubicBezTo>
                  <a:cubicBezTo>
                    <a:pt x="940" y="233"/>
                    <a:pt x="962" y="125"/>
                    <a:pt x="989" y="9"/>
                  </a:cubicBezTo>
                  <a:cubicBezTo>
                    <a:pt x="948" y="4"/>
                    <a:pt x="908" y="0"/>
                    <a:pt x="8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4503229" y="3342301"/>
              <a:ext cx="91469" cy="93019"/>
            </a:xfrm>
            <a:custGeom>
              <a:avLst/>
              <a:gdLst/>
              <a:ahLst/>
              <a:cxnLst/>
              <a:rect l="l" t="t" r="r" b="b"/>
              <a:pathLst>
                <a:path w="1361" h="1384" extrusionOk="0">
                  <a:moveTo>
                    <a:pt x="662" y="288"/>
                  </a:moveTo>
                  <a:cubicBezTo>
                    <a:pt x="815" y="288"/>
                    <a:pt x="977" y="378"/>
                    <a:pt x="1039" y="528"/>
                  </a:cubicBezTo>
                  <a:cubicBezTo>
                    <a:pt x="1048" y="555"/>
                    <a:pt x="1057" y="586"/>
                    <a:pt x="1061" y="613"/>
                  </a:cubicBezTo>
                  <a:cubicBezTo>
                    <a:pt x="1066" y="645"/>
                    <a:pt x="1066" y="671"/>
                    <a:pt x="1070" y="685"/>
                  </a:cubicBezTo>
                  <a:cubicBezTo>
                    <a:pt x="1070" y="873"/>
                    <a:pt x="998" y="980"/>
                    <a:pt x="842" y="1047"/>
                  </a:cubicBezTo>
                  <a:cubicBezTo>
                    <a:pt x="779" y="1072"/>
                    <a:pt x="715" y="1084"/>
                    <a:pt x="652" y="1084"/>
                  </a:cubicBezTo>
                  <a:cubicBezTo>
                    <a:pt x="598" y="1084"/>
                    <a:pt x="544" y="1075"/>
                    <a:pt x="493" y="1056"/>
                  </a:cubicBezTo>
                  <a:cubicBezTo>
                    <a:pt x="434" y="1038"/>
                    <a:pt x="376" y="989"/>
                    <a:pt x="345" y="936"/>
                  </a:cubicBezTo>
                  <a:cubicBezTo>
                    <a:pt x="238" y="761"/>
                    <a:pt x="291" y="497"/>
                    <a:pt x="443" y="367"/>
                  </a:cubicBezTo>
                  <a:cubicBezTo>
                    <a:pt x="503" y="313"/>
                    <a:pt x="582" y="288"/>
                    <a:pt x="662" y="288"/>
                  </a:cubicBezTo>
                  <a:close/>
                  <a:moveTo>
                    <a:pt x="712" y="0"/>
                  </a:moveTo>
                  <a:cubicBezTo>
                    <a:pt x="340" y="0"/>
                    <a:pt x="0" y="336"/>
                    <a:pt x="5" y="716"/>
                  </a:cubicBezTo>
                  <a:cubicBezTo>
                    <a:pt x="14" y="1110"/>
                    <a:pt x="215" y="1370"/>
                    <a:pt x="645" y="1383"/>
                  </a:cubicBezTo>
                  <a:cubicBezTo>
                    <a:pt x="651" y="1383"/>
                    <a:pt x="657" y="1383"/>
                    <a:pt x="663" y="1383"/>
                  </a:cubicBezTo>
                  <a:cubicBezTo>
                    <a:pt x="1061" y="1383"/>
                    <a:pt x="1361" y="1087"/>
                    <a:pt x="1357" y="703"/>
                  </a:cubicBezTo>
                  <a:cubicBezTo>
                    <a:pt x="1357" y="313"/>
                    <a:pt x="1075" y="5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4519157" y="3361657"/>
              <a:ext cx="56051" cy="53499"/>
            </a:xfrm>
            <a:custGeom>
              <a:avLst/>
              <a:gdLst/>
              <a:ahLst/>
              <a:cxnLst/>
              <a:rect l="l" t="t" r="r" b="b"/>
              <a:pathLst>
                <a:path w="834" h="796" extrusionOk="0">
                  <a:moveTo>
                    <a:pt x="425" y="0"/>
                  </a:moveTo>
                  <a:cubicBezTo>
                    <a:pt x="345" y="0"/>
                    <a:pt x="266" y="25"/>
                    <a:pt x="206" y="79"/>
                  </a:cubicBezTo>
                  <a:cubicBezTo>
                    <a:pt x="54" y="209"/>
                    <a:pt x="1" y="473"/>
                    <a:pt x="108" y="648"/>
                  </a:cubicBezTo>
                  <a:cubicBezTo>
                    <a:pt x="139" y="701"/>
                    <a:pt x="197" y="750"/>
                    <a:pt x="256" y="768"/>
                  </a:cubicBezTo>
                  <a:cubicBezTo>
                    <a:pt x="307" y="787"/>
                    <a:pt x="361" y="796"/>
                    <a:pt x="415" y="796"/>
                  </a:cubicBezTo>
                  <a:cubicBezTo>
                    <a:pt x="478" y="796"/>
                    <a:pt x="542" y="784"/>
                    <a:pt x="605" y="759"/>
                  </a:cubicBezTo>
                  <a:cubicBezTo>
                    <a:pt x="761" y="692"/>
                    <a:pt x="833" y="585"/>
                    <a:pt x="833" y="397"/>
                  </a:cubicBezTo>
                  <a:cubicBezTo>
                    <a:pt x="829" y="383"/>
                    <a:pt x="829" y="357"/>
                    <a:pt x="824" y="325"/>
                  </a:cubicBezTo>
                  <a:cubicBezTo>
                    <a:pt x="820" y="298"/>
                    <a:pt x="811" y="267"/>
                    <a:pt x="802" y="240"/>
                  </a:cubicBezTo>
                  <a:cubicBezTo>
                    <a:pt x="740" y="90"/>
                    <a:pt x="578" y="0"/>
                    <a:pt x="4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4569966" y="3211783"/>
              <a:ext cx="82531" cy="78098"/>
            </a:xfrm>
            <a:custGeom>
              <a:avLst/>
              <a:gdLst/>
              <a:ahLst/>
              <a:cxnLst/>
              <a:rect l="l" t="t" r="r" b="b"/>
              <a:pathLst>
                <a:path w="1228" h="1162" extrusionOk="0">
                  <a:moveTo>
                    <a:pt x="693" y="275"/>
                  </a:moveTo>
                  <a:cubicBezTo>
                    <a:pt x="803" y="275"/>
                    <a:pt x="919" y="402"/>
                    <a:pt x="919" y="532"/>
                  </a:cubicBezTo>
                  <a:cubicBezTo>
                    <a:pt x="923" y="689"/>
                    <a:pt x="833" y="814"/>
                    <a:pt x="699" y="854"/>
                  </a:cubicBezTo>
                  <a:cubicBezTo>
                    <a:pt x="677" y="860"/>
                    <a:pt x="655" y="863"/>
                    <a:pt x="633" y="863"/>
                  </a:cubicBezTo>
                  <a:cubicBezTo>
                    <a:pt x="543" y="863"/>
                    <a:pt x="462" y="812"/>
                    <a:pt x="426" y="725"/>
                  </a:cubicBezTo>
                  <a:cubicBezTo>
                    <a:pt x="346" y="519"/>
                    <a:pt x="484" y="335"/>
                    <a:pt x="650" y="282"/>
                  </a:cubicBezTo>
                  <a:cubicBezTo>
                    <a:pt x="664" y="277"/>
                    <a:pt x="678" y="275"/>
                    <a:pt x="693" y="275"/>
                  </a:cubicBezTo>
                  <a:close/>
                  <a:moveTo>
                    <a:pt x="734" y="0"/>
                  </a:moveTo>
                  <a:cubicBezTo>
                    <a:pt x="674" y="0"/>
                    <a:pt x="611" y="11"/>
                    <a:pt x="547" y="35"/>
                  </a:cubicBezTo>
                  <a:cubicBezTo>
                    <a:pt x="507" y="49"/>
                    <a:pt x="466" y="62"/>
                    <a:pt x="426" y="85"/>
                  </a:cubicBezTo>
                  <a:cubicBezTo>
                    <a:pt x="99" y="250"/>
                    <a:pt x="1" y="680"/>
                    <a:pt x="225" y="975"/>
                  </a:cubicBezTo>
                  <a:cubicBezTo>
                    <a:pt x="310" y="1087"/>
                    <a:pt x="422" y="1145"/>
                    <a:pt x="560" y="1159"/>
                  </a:cubicBezTo>
                  <a:cubicBezTo>
                    <a:pt x="582" y="1161"/>
                    <a:pt x="603" y="1162"/>
                    <a:pt x="624" y="1162"/>
                  </a:cubicBezTo>
                  <a:cubicBezTo>
                    <a:pt x="965" y="1162"/>
                    <a:pt x="1227" y="891"/>
                    <a:pt x="1223" y="528"/>
                  </a:cubicBezTo>
                  <a:cubicBezTo>
                    <a:pt x="1223" y="234"/>
                    <a:pt x="1009" y="0"/>
                    <a:pt x="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4593153" y="3230198"/>
              <a:ext cx="38846" cy="39654"/>
            </a:xfrm>
            <a:custGeom>
              <a:avLst/>
              <a:gdLst/>
              <a:ahLst/>
              <a:cxnLst/>
              <a:rect l="l" t="t" r="r" b="b"/>
              <a:pathLst>
                <a:path w="578" h="590" extrusionOk="0">
                  <a:moveTo>
                    <a:pt x="348" y="1"/>
                  </a:moveTo>
                  <a:cubicBezTo>
                    <a:pt x="333" y="1"/>
                    <a:pt x="319" y="3"/>
                    <a:pt x="305" y="8"/>
                  </a:cubicBezTo>
                  <a:cubicBezTo>
                    <a:pt x="139" y="61"/>
                    <a:pt x="1" y="245"/>
                    <a:pt x="81" y="451"/>
                  </a:cubicBezTo>
                  <a:cubicBezTo>
                    <a:pt x="117" y="538"/>
                    <a:pt x="198" y="589"/>
                    <a:pt x="288" y="589"/>
                  </a:cubicBezTo>
                  <a:cubicBezTo>
                    <a:pt x="310" y="589"/>
                    <a:pt x="332" y="586"/>
                    <a:pt x="354" y="580"/>
                  </a:cubicBezTo>
                  <a:cubicBezTo>
                    <a:pt x="488" y="540"/>
                    <a:pt x="578" y="415"/>
                    <a:pt x="574" y="258"/>
                  </a:cubicBezTo>
                  <a:cubicBezTo>
                    <a:pt x="574" y="128"/>
                    <a:pt x="458" y="1"/>
                    <a:pt x="3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4455109" y="3148070"/>
              <a:ext cx="67745" cy="69025"/>
            </a:xfrm>
            <a:custGeom>
              <a:avLst/>
              <a:gdLst/>
              <a:ahLst/>
              <a:cxnLst/>
              <a:rect l="l" t="t" r="r" b="b"/>
              <a:pathLst>
                <a:path w="1008" h="1027" extrusionOk="0">
                  <a:moveTo>
                    <a:pt x="478" y="294"/>
                  </a:moveTo>
                  <a:cubicBezTo>
                    <a:pt x="481" y="294"/>
                    <a:pt x="485" y="294"/>
                    <a:pt x="488" y="294"/>
                  </a:cubicBezTo>
                  <a:cubicBezTo>
                    <a:pt x="609" y="299"/>
                    <a:pt x="689" y="402"/>
                    <a:pt x="676" y="540"/>
                  </a:cubicBezTo>
                  <a:cubicBezTo>
                    <a:pt x="668" y="644"/>
                    <a:pt x="591" y="716"/>
                    <a:pt x="491" y="716"/>
                  </a:cubicBezTo>
                  <a:cubicBezTo>
                    <a:pt x="483" y="716"/>
                    <a:pt x="474" y="716"/>
                    <a:pt x="466" y="715"/>
                  </a:cubicBezTo>
                  <a:cubicBezTo>
                    <a:pt x="358" y="706"/>
                    <a:pt x="296" y="594"/>
                    <a:pt x="309" y="442"/>
                  </a:cubicBezTo>
                  <a:cubicBezTo>
                    <a:pt x="318" y="351"/>
                    <a:pt x="385" y="294"/>
                    <a:pt x="478" y="294"/>
                  </a:cubicBezTo>
                  <a:close/>
                  <a:moveTo>
                    <a:pt x="511" y="0"/>
                  </a:moveTo>
                  <a:cubicBezTo>
                    <a:pt x="493" y="0"/>
                    <a:pt x="475" y="1"/>
                    <a:pt x="457" y="3"/>
                  </a:cubicBezTo>
                  <a:cubicBezTo>
                    <a:pt x="148" y="39"/>
                    <a:pt x="0" y="191"/>
                    <a:pt x="5" y="473"/>
                  </a:cubicBezTo>
                  <a:cubicBezTo>
                    <a:pt x="9" y="540"/>
                    <a:pt x="14" y="607"/>
                    <a:pt x="27" y="670"/>
                  </a:cubicBezTo>
                  <a:cubicBezTo>
                    <a:pt x="85" y="891"/>
                    <a:pt x="266" y="1026"/>
                    <a:pt x="471" y="1026"/>
                  </a:cubicBezTo>
                  <a:cubicBezTo>
                    <a:pt x="537" y="1026"/>
                    <a:pt x="605" y="1013"/>
                    <a:pt x="672" y="983"/>
                  </a:cubicBezTo>
                  <a:cubicBezTo>
                    <a:pt x="900" y="885"/>
                    <a:pt x="1007" y="666"/>
                    <a:pt x="958" y="397"/>
                  </a:cubicBezTo>
                  <a:cubicBezTo>
                    <a:pt x="916" y="160"/>
                    <a:pt x="744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4474935" y="3167762"/>
              <a:ext cx="26547" cy="28497"/>
            </a:xfrm>
            <a:custGeom>
              <a:avLst/>
              <a:gdLst/>
              <a:ahLst/>
              <a:cxnLst/>
              <a:rect l="l" t="t" r="r" b="b"/>
              <a:pathLst>
                <a:path w="395" h="424" extrusionOk="0">
                  <a:moveTo>
                    <a:pt x="183" y="1"/>
                  </a:moveTo>
                  <a:cubicBezTo>
                    <a:pt x="90" y="1"/>
                    <a:pt x="23" y="58"/>
                    <a:pt x="14" y="149"/>
                  </a:cubicBezTo>
                  <a:cubicBezTo>
                    <a:pt x="1" y="301"/>
                    <a:pt x="63" y="413"/>
                    <a:pt x="171" y="422"/>
                  </a:cubicBezTo>
                  <a:cubicBezTo>
                    <a:pt x="179" y="423"/>
                    <a:pt x="188" y="423"/>
                    <a:pt x="196" y="423"/>
                  </a:cubicBezTo>
                  <a:cubicBezTo>
                    <a:pt x="296" y="423"/>
                    <a:pt x="373" y="351"/>
                    <a:pt x="381" y="247"/>
                  </a:cubicBezTo>
                  <a:cubicBezTo>
                    <a:pt x="394" y="109"/>
                    <a:pt x="314" y="6"/>
                    <a:pt x="193" y="1"/>
                  </a:cubicBezTo>
                  <a:cubicBezTo>
                    <a:pt x="190" y="1"/>
                    <a:pt x="186" y="1"/>
                    <a:pt x="1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4102271" y="4409359"/>
              <a:ext cx="842312" cy="260372"/>
            </a:xfrm>
            <a:custGeom>
              <a:avLst/>
              <a:gdLst/>
              <a:ahLst/>
              <a:cxnLst/>
              <a:rect l="l" t="t" r="r" b="b"/>
              <a:pathLst>
                <a:path w="12533" h="3874" extrusionOk="0">
                  <a:moveTo>
                    <a:pt x="1038" y="796"/>
                  </a:moveTo>
                  <a:cubicBezTo>
                    <a:pt x="1526" y="822"/>
                    <a:pt x="2014" y="849"/>
                    <a:pt x="2502" y="872"/>
                  </a:cubicBezTo>
                  <a:cubicBezTo>
                    <a:pt x="2865" y="894"/>
                    <a:pt x="3227" y="907"/>
                    <a:pt x="3590" y="925"/>
                  </a:cubicBezTo>
                  <a:cubicBezTo>
                    <a:pt x="4315" y="961"/>
                    <a:pt x="5040" y="993"/>
                    <a:pt x="5765" y="1033"/>
                  </a:cubicBezTo>
                  <a:cubicBezTo>
                    <a:pt x="6378" y="1064"/>
                    <a:pt x="6991" y="1109"/>
                    <a:pt x="7600" y="1145"/>
                  </a:cubicBezTo>
                  <a:cubicBezTo>
                    <a:pt x="7721" y="1152"/>
                    <a:pt x="7844" y="1159"/>
                    <a:pt x="7966" y="1159"/>
                  </a:cubicBezTo>
                  <a:cubicBezTo>
                    <a:pt x="7993" y="1159"/>
                    <a:pt x="8020" y="1159"/>
                    <a:pt x="8048" y="1158"/>
                  </a:cubicBezTo>
                  <a:cubicBezTo>
                    <a:pt x="8079" y="1158"/>
                    <a:pt x="8111" y="1157"/>
                    <a:pt x="8143" y="1157"/>
                  </a:cubicBezTo>
                  <a:cubicBezTo>
                    <a:pt x="8688" y="1157"/>
                    <a:pt x="9230" y="1227"/>
                    <a:pt x="9775" y="1261"/>
                  </a:cubicBezTo>
                  <a:cubicBezTo>
                    <a:pt x="10106" y="1279"/>
                    <a:pt x="10438" y="1306"/>
                    <a:pt x="10769" y="1333"/>
                  </a:cubicBezTo>
                  <a:cubicBezTo>
                    <a:pt x="10823" y="1337"/>
                    <a:pt x="10876" y="1337"/>
                    <a:pt x="10926" y="1351"/>
                  </a:cubicBezTo>
                  <a:cubicBezTo>
                    <a:pt x="11002" y="1373"/>
                    <a:pt x="11073" y="1409"/>
                    <a:pt x="11087" y="1503"/>
                  </a:cubicBezTo>
                  <a:cubicBezTo>
                    <a:pt x="11078" y="1512"/>
                    <a:pt x="11069" y="1516"/>
                    <a:pt x="11064" y="1516"/>
                  </a:cubicBezTo>
                  <a:cubicBezTo>
                    <a:pt x="10930" y="1512"/>
                    <a:pt x="10800" y="1507"/>
                    <a:pt x="10666" y="1489"/>
                  </a:cubicBezTo>
                  <a:cubicBezTo>
                    <a:pt x="9756" y="1369"/>
                    <a:pt x="8847" y="1319"/>
                    <a:pt x="7929" y="1319"/>
                  </a:cubicBezTo>
                  <a:cubicBezTo>
                    <a:pt x="7889" y="1319"/>
                    <a:pt x="7850" y="1319"/>
                    <a:pt x="7810" y="1319"/>
                  </a:cubicBezTo>
                  <a:cubicBezTo>
                    <a:pt x="7765" y="1320"/>
                    <a:pt x="7719" y="1320"/>
                    <a:pt x="7674" y="1320"/>
                  </a:cubicBezTo>
                  <a:cubicBezTo>
                    <a:pt x="7101" y="1320"/>
                    <a:pt x="6525" y="1295"/>
                    <a:pt x="5948" y="1266"/>
                  </a:cubicBezTo>
                  <a:cubicBezTo>
                    <a:pt x="5349" y="1230"/>
                    <a:pt x="4753" y="1185"/>
                    <a:pt x="4154" y="1176"/>
                  </a:cubicBezTo>
                  <a:cubicBezTo>
                    <a:pt x="3715" y="1172"/>
                    <a:pt x="3281" y="1154"/>
                    <a:pt x="2842" y="1131"/>
                  </a:cubicBezTo>
                  <a:cubicBezTo>
                    <a:pt x="2507" y="1118"/>
                    <a:pt x="2166" y="1082"/>
                    <a:pt x="1826" y="1069"/>
                  </a:cubicBezTo>
                  <a:cubicBezTo>
                    <a:pt x="1781" y="1067"/>
                    <a:pt x="1737" y="1066"/>
                    <a:pt x="1692" y="1066"/>
                  </a:cubicBezTo>
                  <a:cubicBezTo>
                    <a:pt x="1544" y="1066"/>
                    <a:pt x="1397" y="1075"/>
                    <a:pt x="1249" y="1082"/>
                  </a:cubicBezTo>
                  <a:cubicBezTo>
                    <a:pt x="1177" y="1082"/>
                    <a:pt x="1106" y="1091"/>
                    <a:pt x="1012" y="1100"/>
                  </a:cubicBezTo>
                  <a:cubicBezTo>
                    <a:pt x="971" y="993"/>
                    <a:pt x="940" y="912"/>
                    <a:pt x="904" y="814"/>
                  </a:cubicBezTo>
                  <a:cubicBezTo>
                    <a:pt x="958" y="805"/>
                    <a:pt x="1003" y="796"/>
                    <a:pt x="1038" y="796"/>
                  </a:cubicBezTo>
                  <a:close/>
                  <a:moveTo>
                    <a:pt x="1115" y="1283"/>
                  </a:moveTo>
                  <a:cubicBezTo>
                    <a:pt x="1611" y="1310"/>
                    <a:pt x="2104" y="1342"/>
                    <a:pt x="2601" y="1369"/>
                  </a:cubicBezTo>
                  <a:cubicBezTo>
                    <a:pt x="2865" y="1382"/>
                    <a:pt x="3133" y="1377"/>
                    <a:pt x="3402" y="1386"/>
                  </a:cubicBezTo>
                  <a:cubicBezTo>
                    <a:pt x="3930" y="1409"/>
                    <a:pt x="4462" y="1436"/>
                    <a:pt x="4995" y="1458"/>
                  </a:cubicBezTo>
                  <a:cubicBezTo>
                    <a:pt x="5389" y="1476"/>
                    <a:pt x="5778" y="1498"/>
                    <a:pt x="6172" y="1521"/>
                  </a:cubicBezTo>
                  <a:cubicBezTo>
                    <a:pt x="6575" y="1539"/>
                    <a:pt x="6982" y="1565"/>
                    <a:pt x="7390" y="1588"/>
                  </a:cubicBezTo>
                  <a:cubicBezTo>
                    <a:pt x="7546" y="1592"/>
                    <a:pt x="7698" y="1592"/>
                    <a:pt x="7855" y="1597"/>
                  </a:cubicBezTo>
                  <a:cubicBezTo>
                    <a:pt x="7991" y="1598"/>
                    <a:pt x="8127" y="1598"/>
                    <a:pt x="8262" y="1598"/>
                  </a:cubicBezTo>
                  <a:lnTo>
                    <a:pt x="8262" y="1598"/>
                  </a:lnTo>
                  <a:cubicBezTo>
                    <a:pt x="8534" y="1598"/>
                    <a:pt x="8806" y="1598"/>
                    <a:pt x="9077" y="1610"/>
                  </a:cubicBezTo>
                  <a:cubicBezTo>
                    <a:pt x="9610" y="1628"/>
                    <a:pt x="10138" y="1686"/>
                    <a:pt x="10666" y="1753"/>
                  </a:cubicBezTo>
                  <a:cubicBezTo>
                    <a:pt x="10827" y="1776"/>
                    <a:pt x="10993" y="1780"/>
                    <a:pt x="11167" y="1794"/>
                  </a:cubicBezTo>
                  <a:cubicBezTo>
                    <a:pt x="11176" y="1830"/>
                    <a:pt x="11181" y="1870"/>
                    <a:pt x="11190" y="1915"/>
                  </a:cubicBezTo>
                  <a:cubicBezTo>
                    <a:pt x="11163" y="1924"/>
                    <a:pt x="11145" y="1941"/>
                    <a:pt x="11127" y="1941"/>
                  </a:cubicBezTo>
                  <a:cubicBezTo>
                    <a:pt x="10948" y="1941"/>
                    <a:pt x="10769" y="1941"/>
                    <a:pt x="10594" y="1932"/>
                  </a:cubicBezTo>
                  <a:cubicBezTo>
                    <a:pt x="10232" y="1906"/>
                    <a:pt x="9869" y="1879"/>
                    <a:pt x="9511" y="1843"/>
                  </a:cubicBezTo>
                  <a:cubicBezTo>
                    <a:pt x="8970" y="1789"/>
                    <a:pt x="8433" y="1771"/>
                    <a:pt x="7891" y="1758"/>
                  </a:cubicBezTo>
                  <a:cubicBezTo>
                    <a:pt x="7188" y="1744"/>
                    <a:pt x="6486" y="1740"/>
                    <a:pt x="5783" y="1709"/>
                  </a:cubicBezTo>
                  <a:cubicBezTo>
                    <a:pt x="5228" y="1686"/>
                    <a:pt x="4677" y="1633"/>
                    <a:pt x="4122" y="1597"/>
                  </a:cubicBezTo>
                  <a:cubicBezTo>
                    <a:pt x="3737" y="1574"/>
                    <a:pt x="3352" y="1561"/>
                    <a:pt x="2968" y="1539"/>
                  </a:cubicBezTo>
                  <a:cubicBezTo>
                    <a:pt x="2587" y="1516"/>
                    <a:pt x="2202" y="1485"/>
                    <a:pt x="1817" y="1463"/>
                  </a:cubicBezTo>
                  <a:cubicBezTo>
                    <a:pt x="1580" y="1449"/>
                    <a:pt x="1347" y="1449"/>
                    <a:pt x="1088" y="1440"/>
                  </a:cubicBezTo>
                  <a:cubicBezTo>
                    <a:pt x="1079" y="1386"/>
                    <a:pt x="1074" y="1346"/>
                    <a:pt x="1070" y="1306"/>
                  </a:cubicBezTo>
                  <a:cubicBezTo>
                    <a:pt x="1092" y="1297"/>
                    <a:pt x="1106" y="1283"/>
                    <a:pt x="1115" y="1283"/>
                  </a:cubicBezTo>
                  <a:close/>
                  <a:moveTo>
                    <a:pt x="1317" y="1690"/>
                  </a:moveTo>
                  <a:cubicBezTo>
                    <a:pt x="1420" y="1690"/>
                    <a:pt x="1520" y="1700"/>
                    <a:pt x="1620" y="1709"/>
                  </a:cubicBezTo>
                  <a:cubicBezTo>
                    <a:pt x="1719" y="1713"/>
                    <a:pt x="1813" y="1727"/>
                    <a:pt x="1907" y="1731"/>
                  </a:cubicBezTo>
                  <a:cubicBezTo>
                    <a:pt x="2359" y="1758"/>
                    <a:pt x="2806" y="1785"/>
                    <a:pt x="3258" y="1812"/>
                  </a:cubicBezTo>
                  <a:cubicBezTo>
                    <a:pt x="3312" y="1816"/>
                    <a:pt x="3361" y="1816"/>
                    <a:pt x="3415" y="1816"/>
                  </a:cubicBezTo>
                  <a:cubicBezTo>
                    <a:pt x="3849" y="1847"/>
                    <a:pt x="4283" y="1874"/>
                    <a:pt x="4718" y="1901"/>
                  </a:cubicBezTo>
                  <a:cubicBezTo>
                    <a:pt x="4829" y="1906"/>
                    <a:pt x="4941" y="1906"/>
                    <a:pt x="5053" y="1915"/>
                  </a:cubicBezTo>
                  <a:cubicBezTo>
                    <a:pt x="5922" y="1964"/>
                    <a:pt x="6794" y="1991"/>
                    <a:pt x="7667" y="2013"/>
                  </a:cubicBezTo>
                  <a:cubicBezTo>
                    <a:pt x="8231" y="2026"/>
                    <a:pt x="8791" y="2062"/>
                    <a:pt x="9350" y="2098"/>
                  </a:cubicBezTo>
                  <a:cubicBezTo>
                    <a:pt x="9941" y="2134"/>
                    <a:pt x="10532" y="2179"/>
                    <a:pt x="11122" y="2219"/>
                  </a:cubicBezTo>
                  <a:cubicBezTo>
                    <a:pt x="11136" y="2223"/>
                    <a:pt x="11149" y="2232"/>
                    <a:pt x="11163" y="2237"/>
                  </a:cubicBezTo>
                  <a:cubicBezTo>
                    <a:pt x="11181" y="2371"/>
                    <a:pt x="11172" y="2389"/>
                    <a:pt x="11069" y="2393"/>
                  </a:cubicBezTo>
                  <a:cubicBezTo>
                    <a:pt x="11015" y="2398"/>
                    <a:pt x="10966" y="2398"/>
                    <a:pt x="10912" y="2398"/>
                  </a:cubicBezTo>
                  <a:cubicBezTo>
                    <a:pt x="10447" y="2398"/>
                    <a:pt x="9981" y="2398"/>
                    <a:pt x="9516" y="2402"/>
                  </a:cubicBezTo>
                  <a:cubicBezTo>
                    <a:pt x="9304" y="2402"/>
                    <a:pt x="9096" y="2421"/>
                    <a:pt x="8889" y="2421"/>
                  </a:cubicBezTo>
                  <a:cubicBezTo>
                    <a:pt x="8868" y="2421"/>
                    <a:pt x="8847" y="2421"/>
                    <a:pt x="8826" y="2420"/>
                  </a:cubicBezTo>
                  <a:cubicBezTo>
                    <a:pt x="8137" y="2402"/>
                    <a:pt x="7452" y="2376"/>
                    <a:pt x="6763" y="2358"/>
                  </a:cubicBezTo>
                  <a:cubicBezTo>
                    <a:pt x="6436" y="2344"/>
                    <a:pt x="6114" y="2344"/>
                    <a:pt x="5787" y="2340"/>
                  </a:cubicBezTo>
                  <a:cubicBezTo>
                    <a:pt x="5129" y="2322"/>
                    <a:pt x="4471" y="2308"/>
                    <a:pt x="3813" y="2286"/>
                  </a:cubicBezTo>
                  <a:cubicBezTo>
                    <a:pt x="3156" y="2259"/>
                    <a:pt x="2498" y="2228"/>
                    <a:pt x="1840" y="2201"/>
                  </a:cubicBezTo>
                  <a:cubicBezTo>
                    <a:pt x="1783" y="2198"/>
                    <a:pt x="1726" y="2197"/>
                    <a:pt x="1670" y="2197"/>
                  </a:cubicBezTo>
                  <a:cubicBezTo>
                    <a:pt x="1556" y="2197"/>
                    <a:pt x="1443" y="2201"/>
                    <a:pt x="1329" y="2201"/>
                  </a:cubicBezTo>
                  <a:lnTo>
                    <a:pt x="1092" y="2201"/>
                  </a:lnTo>
                  <a:cubicBezTo>
                    <a:pt x="1083" y="2013"/>
                    <a:pt x="1101" y="1861"/>
                    <a:pt x="1123" y="1704"/>
                  </a:cubicBezTo>
                  <a:cubicBezTo>
                    <a:pt x="1190" y="1694"/>
                    <a:pt x="1254" y="1690"/>
                    <a:pt x="1317" y="1690"/>
                  </a:cubicBezTo>
                  <a:close/>
                  <a:moveTo>
                    <a:pt x="1537" y="2475"/>
                  </a:moveTo>
                  <a:cubicBezTo>
                    <a:pt x="1996" y="2475"/>
                    <a:pt x="2454" y="2494"/>
                    <a:pt x="2914" y="2519"/>
                  </a:cubicBezTo>
                  <a:cubicBezTo>
                    <a:pt x="3518" y="2555"/>
                    <a:pt x="4127" y="2568"/>
                    <a:pt x="4735" y="2586"/>
                  </a:cubicBezTo>
                  <a:cubicBezTo>
                    <a:pt x="5384" y="2604"/>
                    <a:pt x="6038" y="2599"/>
                    <a:pt x="6687" y="2635"/>
                  </a:cubicBezTo>
                  <a:cubicBezTo>
                    <a:pt x="7626" y="2688"/>
                    <a:pt x="8565" y="2702"/>
                    <a:pt x="9506" y="2702"/>
                  </a:cubicBezTo>
                  <a:cubicBezTo>
                    <a:pt x="9839" y="2702"/>
                    <a:pt x="10172" y="2700"/>
                    <a:pt x="10505" y="2698"/>
                  </a:cubicBezTo>
                  <a:cubicBezTo>
                    <a:pt x="10630" y="2698"/>
                    <a:pt x="10755" y="2689"/>
                    <a:pt x="10881" y="2684"/>
                  </a:cubicBezTo>
                  <a:lnTo>
                    <a:pt x="11060" y="2684"/>
                  </a:lnTo>
                  <a:cubicBezTo>
                    <a:pt x="11064" y="2819"/>
                    <a:pt x="10997" y="2908"/>
                    <a:pt x="10930" y="2998"/>
                  </a:cubicBezTo>
                  <a:cubicBezTo>
                    <a:pt x="10858" y="3013"/>
                    <a:pt x="10787" y="3018"/>
                    <a:pt x="10717" y="3018"/>
                  </a:cubicBezTo>
                  <a:cubicBezTo>
                    <a:pt x="10597" y="3018"/>
                    <a:pt x="10478" y="3003"/>
                    <a:pt x="10357" y="2998"/>
                  </a:cubicBezTo>
                  <a:cubicBezTo>
                    <a:pt x="10151" y="2989"/>
                    <a:pt x="9945" y="2966"/>
                    <a:pt x="9735" y="2962"/>
                  </a:cubicBezTo>
                  <a:cubicBezTo>
                    <a:pt x="9500" y="2960"/>
                    <a:pt x="9264" y="2960"/>
                    <a:pt x="9027" y="2960"/>
                  </a:cubicBezTo>
                  <a:cubicBezTo>
                    <a:pt x="8791" y="2960"/>
                    <a:pt x="8553" y="2960"/>
                    <a:pt x="8316" y="2957"/>
                  </a:cubicBezTo>
                  <a:cubicBezTo>
                    <a:pt x="7945" y="2948"/>
                    <a:pt x="7578" y="2926"/>
                    <a:pt x="7206" y="2926"/>
                  </a:cubicBezTo>
                  <a:cubicBezTo>
                    <a:pt x="6365" y="2922"/>
                    <a:pt x="5519" y="2922"/>
                    <a:pt x="4677" y="2922"/>
                  </a:cubicBezTo>
                  <a:cubicBezTo>
                    <a:pt x="4525" y="2922"/>
                    <a:pt x="4377" y="2922"/>
                    <a:pt x="4230" y="2926"/>
                  </a:cubicBezTo>
                  <a:cubicBezTo>
                    <a:pt x="3120" y="2944"/>
                    <a:pt x="2010" y="2962"/>
                    <a:pt x="900" y="2980"/>
                  </a:cubicBezTo>
                  <a:cubicBezTo>
                    <a:pt x="882" y="2980"/>
                    <a:pt x="859" y="2971"/>
                    <a:pt x="828" y="2966"/>
                  </a:cubicBezTo>
                  <a:cubicBezTo>
                    <a:pt x="891" y="2810"/>
                    <a:pt x="953" y="2662"/>
                    <a:pt x="1016" y="2496"/>
                  </a:cubicBezTo>
                  <a:cubicBezTo>
                    <a:pt x="1070" y="2492"/>
                    <a:pt x="1128" y="2483"/>
                    <a:pt x="1186" y="2479"/>
                  </a:cubicBezTo>
                  <a:cubicBezTo>
                    <a:pt x="1303" y="2476"/>
                    <a:pt x="1420" y="2475"/>
                    <a:pt x="1537" y="2475"/>
                  </a:cubicBezTo>
                  <a:close/>
                  <a:moveTo>
                    <a:pt x="1320" y="303"/>
                  </a:moveTo>
                  <a:cubicBezTo>
                    <a:pt x="2046" y="303"/>
                    <a:pt x="2771" y="303"/>
                    <a:pt x="3496" y="317"/>
                  </a:cubicBezTo>
                  <a:cubicBezTo>
                    <a:pt x="3867" y="326"/>
                    <a:pt x="4234" y="357"/>
                    <a:pt x="4606" y="379"/>
                  </a:cubicBezTo>
                  <a:cubicBezTo>
                    <a:pt x="4673" y="384"/>
                    <a:pt x="4735" y="388"/>
                    <a:pt x="4803" y="393"/>
                  </a:cubicBezTo>
                  <a:cubicBezTo>
                    <a:pt x="5353" y="411"/>
                    <a:pt x="5899" y="429"/>
                    <a:pt x="6445" y="451"/>
                  </a:cubicBezTo>
                  <a:cubicBezTo>
                    <a:pt x="7269" y="478"/>
                    <a:pt x="8088" y="514"/>
                    <a:pt x="8907" y="545"/>
                  </a:cubicBezTo>
                  <a:cubicBezTo>
                    <a:pt x="9287" y="558"/>
                    <a:pt x="9663" y="567"/>
                    <a:pt x="10039" y="581"/>
                  </a:cubicBezTo>
                  <a:cubicBezTo>
                    <a:pt x="10469" y="594"/>
                    <a:pt x="10899" y="612"/>
                    <a:pt x="11328" y="630"/>
                  </a:cubicBezTo>
                  <a:cubicBezTo>
                    <a:pt x="11436" y="634"/>
                    <a:pt x="11548" y="657"/>
                    <a:pt x="11660" y="661"/>
                  </a:cubicBezTo>
                  <a:cubicBezTo>
                    <a:pt x="11745" y="670"/>
                    <a:pt x="11821" y="702"/>
                    <a:pt x="11870" y="769"/>
                  </a:cubicBezTo>
                  <a:cubicBezTo>
                    <a:pt x="11946" y="876"/>
                    <a:pt x="12027" y="988"/>
                    <a:pt x="12076" y="1109"/>
                  </a:cubicBezTo>
                  <a:cubicBezTo>
                    <a:pt x="12206" y="1391"/>
                    <a:pt x="12241" y="1691"/>
                    <a:pt x="12215" y="2000"/>
                  </a:cubicBezTo>
                  <a:cubicBezTo>
                    <a:pt x="12174" y="2443"/>
                    <a:pt x="12062" y="2872"/>
                    <a:pt x="11852" y="3271"/>
                  </a:cubicBezTo>
                  <a:cubicBezTo>
                    <a:pt x="11834" y="3311"/>
                    <a:pt x="11812" y="3351"/>
                    <a:pt x="11785" y="3387"/>
                  </a:cubicBezTo>
                  <a:cubicBezTo>
                    <a:pt x="11700" y="3503"/>
                    <a:pt x="11588" y="3575"/>
                    <a:pt x="11431" y="3575"/>
                  </a:cubicBezTo>
                  <a:cubicBezTo>
                    <a:pt x="10611" y="3575"/>
                    <a:pt x="9790" y="3582"/>
                    <a:pt x="8970" y="3582"/>
                  </a:cubicBezTo>
                  <a:cubicBezTo>
                    <a:pt x="8458" y="3582"/>
                    <a:pt x="7946" y="3579"/>
                    <a:pt x="7434" y="3571"/>
                  </a:cubicBezTo>
                  <a:cubicBezTo>
                    <a:pt x="7224" y="3566"/>
                    <a:pt x="7014" y="3564"/>
                    <a:pt x="6804" y="3564"/>
                  </a:cubicBezTo>
                  <a:cubicBezTo>
                    <a:pt x="6257" y="3564"/>
                    <a:pt x="5711" y="3576"/>
                    <a:pt x="5163" y="3576"/>
                  </a:cubicBezTo>
                  <a:cubicBezTo>
                    <a:pt x="5098" y="3576"/>
                    <a:pt x="5033" y="3575"/>
                    <a:pt x="4968" y="3575"/>
                  </a:cubicBezTo>
                  <a:cubicBezTo>
                    <a:pt x="3473" y="3566"/>
                    <a:pt x="1978" y="3557"/>
                    <a:pt x="483" y="3548"/>
                  </a:cubicBezTo>
                  <a:cubicBezTo>
                    <a:pt x="430" y="3548"/>
                    <a:pt x="380" y="3539"/>
                    <a:pt x="336" y="3539"/>
                  </a:cubicBezTo>
                  <a:cubicBezTo>
                    <a:pt x="278" y="3468"/>
                    <a:pt x="300" y="3405"/>
                    <a:pt x="340" y="3338"/>
                  </a:cubicBezTo>
                  <a:cubicBezTo>
                    <a:pt x="385" y="3329"/>
                    <a:pt x="434" y="3307"/>
                    <a:pt x="483" y="3302"/>
                  </a:cubicBezTo>
                  <a:cubicBezTo>
                    <a:pt x="725" y="3280"/>
                    <a:pt x="967" y="3253"/>
                    <a:pt x="1213" y="3244"/>
                  </a:cubicBezTo>
                  <a:cubicBezTo>
                    <a:pt x="2095" y="3226"/>
                    <a:pt x="2972" y="3213"/>
                    <a:pt x="3854" y="3195"/>
                  </a:cubicBezTo>
                  <a:cubicBezTo>
                    <a:pt x="4248" y="3186"/>
                    <a:pt x="4637" y="3168"/>
                    <a:pt x="5031" y="3163"/>
                  </a:cubicBezTo>
                  <a:cubicBezTo>
                    <a:pt x="5355" y="3161"/>
                    <a:pt x="5681" y="3160"/>
                    <a:pt x="6007" y="3160"/>
                  </a:cubicBezTo>
                  <a:cubicBezTo>
                    <a:pt x="6332" y="3160"/>
                    <a:pt x="6658" y="3161"/>
                    <a:pt x="6982" y="3163"/>
                  </a:cubicBezTo>
                  <a:cubicBezTo>
                    <a:pt x="7152" y="3168"/>
                    <a:pt x="7323" y="3190"/>
                    <a:pt x="7493" y="3195"/>
                  </a:cubicBezTo>
                  <a:cubicBezTo>
                    <a:pt x="7864" y="3204"/>
                    <a:pt x="8236" y="3199"/>
                    <a:pt x="8603" y="3208"/>
                  </a:cubicBezTo>
                  <a:cubicBezTo>
                    <a:pt x="9135" y="3222"/>
                    <a:pt x="9668" y="3235"/>
                    <a:pt x="10200" y="3253"/>
                  </a:cubicBezTo>
                  <a:cubicBezTo>
                    <a:pt x="10344" y="3257"/>
                    <a:pt x="10482" y="3280"/>
                    <a:pt x="10621" y="3289"/>
                  </a:cubicBezTo>
                  <a:cubicBezTo>
                    <a:pt x="10661" y="3291"/>
                    <a:pt x="10703" y="3292"/>
                    <a:pt x="10744" y="3292"/>
                  </a:cubicBezTo>
                  <a:cubicBezTo>
                    <a:pt x="10786" y="3292"/>
                    <a:pt x="10827" y="3291"/>
                    <a:pt x="10867" y="3289"/>
                  </a:cubicBezTo>
                  <a:cubicBezTo>
                    <a:pt x="10997" y="3275"/>
                    <a:pt x="11114" y="3226"/>
                    <a:pt x="11181" y="3110"/>
                  </a:cubicBezTo>
                  <a:cubicBezTo>
                    <a:pt x="11257" y="2980"/>
                    <a:pt x="11337" y="2854"/>
                    <a:pt x="11378" y="2716"/>
                  </a:cubicBezTo>
                  <a:cubicBezTo>
                    <a:pt x="11490" y="2362"/>
                    <a:pt x="11494" y="2000"/>
                    <a:pt x="11422" y="1637"/>
                  </a:cubicBezTo>
                  <a:cubicBezTo>
                    <a:pt x="11391" y="1476"/>
                    <a:pt x="11310" y="1333"/>
                    <a:pt x="11212" y="1203"/>
                  </a:cubicBezTo>
                  <a:cubicBezTo>
                    <a:pt x="11145" y="1113"/>
                    <a:pt x="11060" y="1064"/>
                    <a:pt x="10948" y="1051"/>
                  </a:cubicBezTo>
                  <a:cubicBezTo>
                    <a:pt x="10823" y="1042"/>
                    <a:pt x="10702" y="1024"/>
                    <a:pt x="10576" y="1015"/>
                  </a:cubicBezTo>
                  <a:cubicBezTo>
                    <a:pt x="10044" y="979"/>
                    <a:pt x="9511" y="948"/>
                    <a:pt x="8979" y="916"/>
                  </a:cubicBezTo>
                  <a:cubicBezTo>
                    <a:pt x="8656" y="899"/>
                    <a:pt x="8330" y="894"/>
                    <a:pt x="8003" y="876"/>
                  </a:cubicBezTo>
                  <a:cubicBezTo>
                    <a:pt x="7470" y="854"/>
                    <a:pt x="6938" y="831"/>
                    <a:pt x="6405" y="805"/>
                  </a:cubicBezTo>
                  <a:cubicBezTo>
                    <a:pt x="6320" y="800"/>
                    <a:pt x="6230" y="796"/>
                    <a:pt x="6141" y="791"/>
                  </a:cubicBezTo>
                  <a:cubicBezTo>
                    <a:pt x="5622" y="764"/>
                    <a:pt x="5107" y="737"/>
                    <a:pt x="4588" y="711"/>
                  </a:cubicBezTo>
                  <a:cubicBezTo>
                    <a:pt x="4292" y="693"/>
                    <a:pt x="3997" y="679"/>
                    <a:pt x="3702" y="666"/>
                  </a:cubicBezTo>
                  <a:cubicBezTo>
                    <a:pt x="2954" y="630"/>
                    <a:pt x="2211" y="594"/>
                    <a:pt x="1464" y="558"/>
                  </a:cubicBezTo>
                  <a:cubicBezTo>
                    <a:pt x="1137" y="540"/>
                    <a:pt x="815" y="523"/>
                    <a:pt x="466" y="500"/>
                  </a:cubicBezTo>
                  <a:cubicBezTo>
                    <a:pt x="452" y="446"/>
                    <a:pt x="443" y="397"/>
                    <a:pt x="434" y="348"/>
                  </a:cubicBezTo>
                  <a:cubicBezTo>
                    <a:pt x="461" y="335"/>
                    <a:pt x="479" y="317"/>
                    <a:pt x="497" y="317"/>
                  </a:cubicBezTo>
                  <a:cubicBezTo>
                    <a:pt x="770" y="312"/>
                    <a:pt x="1047" y="303"/>
                    <a:pt x="1320" y="303"/>
                  </a:cubicBezTo>
                  <a:close/>
                  <a:moveTo>
                    <a:pt x="2133" y="1"/>
                  </a:moveTo>
                  <a:cubicBezTo>
                    <a:pt x="1604" y="1"/>
                    <a:pt x="1077" y="34"/>
                    <a:pt x="551" y="79"/>
                  </a:cubicBezTo>
                  <a:cubicBezTo>
                    <a:pt x="461" y="88"/>
                    <a:pt x="372" y="111"/>
                    <a:pt x="291" y="147"/>
                  </a:cubicBezTo>
                  <a:cubicBezTo>
                    <a:pt x="251" y="160"/>
                    <a:pt x="201" y="205"/>
                    <a:pt x="188" y="250"/>
                  </a:cubicBezTo>
                  <a:cubicBezTo>
                    <a:pt x="148" y="370"/>
                    <a:pt x="143" y="496"/>
                    <a:pt x="188" y="617"/>
                  </a:cubicBezTo>
                  <a:cubicBezTo>
                    <a:pt x="219" y="693"/>
                    <a:pt x="273" y="742"/>
                    <a:pt x="349" y="760"/>
                  </a:cubicBezTo>
                  <a:cubicBezTo>
                    <a:pt x="385" y="769"/>
                    <a:pt x="421" y="778"/>
                    <a:pt x="461" y="778"/>
                  </a:cubicBezTo>
                  <a:cubicBezTo>
                    <a:pt x="564" y="778"/>
                    <a:pt x="622" y="840"/>
                    <a:pt x="654" y="930"/>
                  </a:cubicBezTo>
                  <a:cubicBezTo>
                    <a:pt x="676" y="984"/>
                    <a:pt x="698" y="1037"/>
                    <a:pt x="712" y="1095"/>
                  </a:cubicBezTo>
                  <a:cubicBezTo>
                    <a:pt x="909" y="1762"/>
                    <a:pt x="837" y="2398"/>
                    <a:pt x="474" y="3007"/>
                  </a:cubicBezTo>
                  <a:cubicBezTo>
                    <a:pt x="416" y="3020"/>
                    <a:pt x="372" y="3029"/>
                    <a:pt x="331" y="3038"/>
                  </a:cubicBezTo>
                  <a:cubicBezTo>
                    <a:pt x="99" y="3087"/>
                    <a:pt x="18" y="3177"/>
                    <a:pt x="5" y="3414"/>
                  </a:cubicBezTo>
                  <a:cubicBezTo>
                    <a:pt x="0" y="3463"/>
                    <a:pt x="5" y="3517"/>
                    <a:pt x="9" y="3566"/>
                  </a:cubicBezTo>
                  <a:cubicBezTo>
                    <a:pt x="40" y="3741"/>
                    <a:pt x="99" y="3799"/>
                    <a:pt x="273" y="3817"/>
                  </a:cubicBezTo>
                  <a:cubicBezTo>
                    <a:pt x="354" y="3826"/>
                    <a:pt x="434" y="3826"/>
                    <a:pt x="515" y="3826"/>
                  </a:cubicBezTo>
                  <a:cubicBezTo>
                    <a:pt x="1759" y="3839"/>
                    <a:pt x="3003" y="3857"/>
                    <a:pt x="4248" y="3866"/>
                  </a:cubicBezTo>
                  <a:cubicBezTo>
                    <a:pt x="5496" y="3871"/>
                    <a:pt x="6750" y="3871"/>
                    <a:pt x="7998" y="3871"/>
                  </a:cubicBezTo>
                  <a:cubicBezTo>
                    <a:pt x="8462" y="3873"/>
                    <a:pt x="8925" y="3874"/>
                    <a:pt x="9388" y="3874"/>
                  </a:cubicBezTo>
                  <a:cubicBezTo>
                    <a:pt x="9850" y="3874"/>
                    <a:pt x="10312" y="3873"/>
                    <a:pt x="10773" y="3871"/>
                  </a:cubicBezTo>
                  <a:cubicBezTo>
                    <a:pt x="11042" y="3871"/>
                    <a:pt x="11306" y="3844"/>
                    <a:pt x="11570" y="3830"/>
                  </a:cubicBezTo>
                  <a:cubicBezTo>
                    <a:pt x="11754" y="3817"/>
                    <a:pt x="11892" y="3723"/>
                    <a:pt x="12004" y="3584"/>
                  </a:cubicBezTo>
                  <a:cubicBezTo>
                    <a:pt x="12040" y="3539"/>
                    <a:pt x="12071" y="3486"/>
                    <a:pt x="12098" y="3436"/>
                  </a:cubicBezTo>
                  <a:cubicBezTo>
                    <a:pt x="12322" y="3011"/>
                    <a:pt x="12447" y="2555"/>
                    <a:pt x="12492" y="2080"/>
                  </a:cubicBezTo>
                  <a:cubicBezTo>
                    <a:pt x="12532" y="1700"/>
                    <a:pt x="12488" y="1328"/>
                    <a:pt x="12331" y="975"/>
                  </a:cubicBezTo>
                  <a:cubicBezTo>
                    <a:pt x="12268" y="827"/>
                    <a:pt x="12192" y="697"/>
                    <a:pt x="12085" y="581"/>
                  </a:cubicBezTo>
                  <a:cubicBezTo>
                    <a:pt x="11991" y="469"/>
                    <a:pt x="11874" y="397"/>
                    <a:pt x="11727" y="384"/>
                  </a:cubicBezTo>
                  <a:cubicBezTo>
                    <a:pt x="11431" y="357"/>
                    <a:pt x="11136" y="317"/>
                    <a:pt x="10841" y="308"/>
                  </a:cubicBezTo>
                  <a:cubicBezTo>
                    <a:pt x="9986" y="272"/>
                    <a:pt x="9126" y="250"/>
                    <a:pt x="8267" y="223"/>
                  </a:cubicBezTo>
                  <a:cubicBezTo>
                    <a:pt x="7246" y="187"/>
                    <a:pt x="6226" y="151"/>
                    <a:pt x="5205" y="115"/>
                  </a:cubicBezTo>
                  <a:cubicBezTo>
                    <a:pt x="5161" y="111"/>
                    <a:pt x="5116" y="111"/>
                    <a:pt x="5071" y="106"/>
                  </a:cubicBezTo>
                  <a:cubicBezTo>
                    <a:pt x="4409" y="79"/>
                    <a:pt x="3742" y="48"/>
                    <a:pt x="3075" y="21"/>
                  </a:cubicBezTo>
                  <a:cubicBezTo>
                    <a:pt x="3021" y="19"/>
                    <a:pt x="2966" y="19"/>
                    <a:pt x="2911" y="19"/>
                  </a:cubicBezTo>
                  <a:cubicBezTo>
                    <a:pt x="2856" y="19"/>
                    <a:pt x="2800" y="19"/>
                    <a:pt x="2744" y="17"/>
                  </a:cubicBezTo>
                  <a:cubicBezTo>
                    <a:pt x="2540" y="6"/>
                    <a:pt x="2336" y="1"/>
                    <a:pt x="2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4120887" y="4429723"/>
              <a:ext cx="804138" cy="220382"/>
            </a:xfrm>
            <a:custGeom>
              <a:avLst/>
              <a:gdLst/>
              <a:ahLst/>
              <a:cxnLst/>
              <a:rect l="l" t="t" r="r" b="b"/>
              <a:pathLst>
                <a:path w="11965" h="3279" extrusionOk="0">
                  <a:moveTo>
                    <a:pt x="1043" y="0"/>
                  </a:moveTo>
                  <a:cubicBezTo>
                    <a:pt x="770" y="0"/>
                    <a:pt x="493" y="9"/>
                    <a:pt x="220" y="14"/>
                  </a:cubicBezTo>
                  <a:cubicBezTo>
                    <a:pt x="202" y="14"/>
                    <a:pt x="184" y="32"/>
                    <a:pt x="157" y="45"/>
                  </a:cubicBezTo>
                  <a:cubicBezTo>
                    <a:pt x="166" y="94"/>
                    <a:pt x="175" y="143"/>
                    <a:pt x="189" y="197"/>
                  </a:cubicBezTo>
                  <a:cubicBezTo>
                    <a:pt x="538" y="220"/>
                    <a:pt x="860" y="237"/>
                    <a:pt x="1187" y="255"/>
                  </a:cubicBezTo>
                  <a:cubicBezTo>
                    <a:pt x="1934" y="291"/>
                    <a:pt x="2677" y="327"/>
                    <a:pt x="3425" y="363"/>
                  </a:cubicBezTo>
                  <a:cubicBezTo>
                    <a:pt x="3720" y="376"/>
                    <a:pt x="4015" y="390"/>
                    <a:pt x="4311" y="408"/>
                  </a:cubicBezTo>
                  <a:cubicBezTo>
                    <a:pt x="4830" y="434"/>
                    <a:pt x="5345" y="461"/>
                    <a:pt x="5864" y="488"/>
                  </a:cubicBezTo>
                  <a:cubicBezTo>
                    <a:pt x="5953" y="493"/>
                    <a:pt x="6043" y="497"/>
                    <a:pt x="6128" y="502"/>
                  </a:cubicBezTo>
                  <a:cubicBezTo>
                    <a:pt x="6661" y="528"/>
                    <a:pt x="7193" y="551"/>
                    <a:pt x="7726" y="573"/>
                  </a:cubicBezTo>
                  <a:cubicBezTo>
                    <a:pt x="8053" y="591"/>
                    <a:pt x="8379" y="596"/>
                    <a:pt x="8702" y="613"/>
                  </a:cubicBezTo>
                  <a:cubicBezTo>
                    <a:pt x="9234" y="645"/>
                    <a:pt x="9767" y="676"/>
                    <a:pt x="10299" y="712"/>
                  </a:cubicBezTo>
                  <a:cubicBezTo>
                    <a:pt x="10425" y="721"/>
                    <a:pt x="10546" y="739"/>
                    <a:pt x="10671" y="748"/>
                  </a:cubicBezTo>
                  <a:cubicBezTo>
                    <a:pt x="10783" y="761"/>
                    <a:pt x="10868" y="810"/>
                    <a:pt x="10935" y="900"/>
                  </a:cubicBezTo>
                  <a:cubicBezTo>
                    <a:pt x="11033" y="1030"/>
                    <a:pt x="11114" y="1173"/>
                    <a:pt x="11145" y="1334"/>
                  </a:cubicBezTo>
                  <a:cubicBezTo>
                    <a:pt x="11217" y="1697"/>
                    <a:pt x="11213" y="2059"/>
                    <a:pt x="11101" y="2413"/>
                  </a:cubicBezTo>
                  <a:cubicBezTo>
                    <a:pt x="11060" y="2551"/>
                    <a:pt x="10980" y="2677"/>
                    <a:pt x="10904" y="2807"/>
                  </a:cubicBezTo>
                  <a:cubicBezTo>
                    <a:pt x="10837" y="2923"/>
                    <a:pt x="10720" y="2972"/>
                    <a:pt x="10590" y="2986"/>
                  </a:cubicBezTo>
                  <a:cubicBezTo>
                    <a:pt x="10550" y="2988"/>
                    <a:pt x="10509" y="2989"/>
                    <a:pt x="10467" y="2989"/>
                  </a:cubicBezTo>
                  <a:cubicBezTo>
                    <a:pt x="10426" y="2989"/>
                    <a:pt x="10384" y="2988"/>
                    <a:pt x="10344" y="2986"/>
                  </a:cubicBezTo>
                  <a:cubicBezTo>
                    <a:pt x="10205" y="2977"/>
                    <a:pt x="10067" y="2954"/>
                    <a:pt x="9923" y="2950"/>
                  </a:cubicBezTo>
                  <a:cubicBezTo>
                    <a:pt x="9391" y="2932"/>
                    <a:pt x="8858" y="2919"/>
                    <a:pt x="8326" y="2905"/>
                  </a:cubicBezTo>
                  <a:cubicBezTo>
                    <a:pt x="7959" y="2896"/>
                    <a:pt x="7587" y="2901"/>
                    <a:pt x="7216" y="2892"/>
                  </a:cubicBezTo>
                  <a:cubicBezTo>
                    <a:pt x="7046" y="2887"/>
                    <a:pt x="6875" y="2865"/>
                    <a:pt x="6705" y="2860"/>
                  </a:cubicBezTo>
                  <a:cubicBezTo>
                    <a:pt x="6381" y="2858"/>
                    <a:pt x="6055" y="2857"/>
                    <a:pt x="5730" y="2857"/>
                  </a:cubicBezTo>
                  <a:cubicBezTo>
                    <a:pt x="5404" y="2857"/>
                    <a:pt x="5078" y="2858"/>
                    <a:pt x="4754" y="2860"/>
                  </a:cubicBezTo>
                  <a:cubicBezTo>
                    <a:pt x="4360" y="2865"/>
                    <a:pt x="3971" y="2883"/>
                    <a:pt x="3577" y="2892"/>
                  </a:cubicBezTo>
                  <a:cubicBezTo>
                    <a:pt x="2695" y="2910"/>
                    <a:pt x="1818" y="2923"/>
                    <a:pt x="936" y="2941"/>
                  </a:cubicBezTo>
                  <a:cubicBezTo>
                    <a:pt x="690" y="2950"/>
                    <a:pt x="448" y="2977"/>
                    <a:pt x="206" y="2999"/>
                  </a:cubicBezTo>
                  <a:cubicBezTo>
                    <a:pt x="157" y="3004"/>
                    <a:pt x="108" y="3026"/>
                    <a:pt x="63" y="3035"/>
                  </a:cubicBezTo>
                  <a:cubicBezTo>
                    <a:pt x="23" y="3102"/>
                    <a:pt x="1" y="3165"/>
                    <a:pt x="59" y="3236"/>
                  </a:cubicBezTo>
                  <a:cubicBezTo>
                    <a:pt x="103" y="3236"/>
                    <a:pt x="153" y="3245"/>
                    <a:pt x="206" y="3245"/>
                  </a:cubicBezTo>
                  <a:cubicBezTo>
                    <a:pt x="1701" y="3254"/>
                    <a:pt x="3196" y="3263"/>
                    <a:pt x="4691" y="3272"/>
                  </a:cubicBezTo>
                  <a:cubicBezTo>
                    <a:pt x="4756" y="3272"/>
                    <a:pt x="4821" y="3273"/>
                    <a:pt x="4886" y="3273"/>
                  </a:cubicBezTo>
                  <a:cubicBezTo>
                    <a:pt x="5434" y="3273"/>
                    <a:pt x="5980" y="3261"/>
                    <a:pt x="6527" y="3261"/>
                  </a:cubicBezTo>
                  <a:cubicBezTo>
                    <a:pt x="6737" y="3261"/>
                    <a:pt x="6947" y="3263"/>
                    <a:pt x="7157" y="3268"/>
                  </a:cubicBezTo>
                  <a:cubicBezTo>
                    <a:pt x="7669" y="3276"/>
                    <a:pt x="8181" y="3279"/>
                    <a:pt x="8693" y="3279"/>
                  </a:cubicBezTo>
                  <a:cubicBezTo>
                    <a:pt x="9513" y="3279"/>
                    <a:pt x="10334" y="3272"/>
                    <a:pt x="11154" y="3272"/>
                  </a:cubicBezTo>
                  <a:cubicBezTo>
                    <a:pt x="11311" y="3272"/>
                    <a:pt x="11423" y="3200"/>
                    <a:pt x="11508" y="3084"/>
                  </a:cubicBezTo>
                  <a:cubicBezTo>
                    <a:pt x="11535" y="3048"/>
                    <a:pt x="11557" y="3008"/>
                    <a:pt x="11575" y="2968"/>
                  </a:cubicBezTo>
                  <a:cubicBezTo>
                    <a:pt x="11785" y="2569"/>
                    <a:pt x="11897" y="2140"/>
                    <a:pt x="11938" y="1697"/>
                  </a:cubicBezTo>
                  <a:cubicBezTo>
                    <a:pt x="11964" y="1388"/>
                    <a:pt x="11929" y="1088"/>
                    <a:pt x="11803" y="806"/>
                  </a:cubicBezTo>
                  <a:cubicBezTo>
                    <a:pt x="11750" y="685"/>
                    <a:pt x="11669" y="573"/>
                    <a:pt x="11593" y="466"/>
                  </a:cubicBezTo>
                  <a:cubicBezTo>
                    <a:pt x="11544" y="399"/>
                    <a:pt x="11468" y="367"/>
                    <a:pt x="11383" y="358"/>
                  </a:cubicBezTo>
                  <a:cubicBezTo>
                    <a:pt x="11271" y="354"/>
                    <a:pt x="11159" y="331"/>
                    <a:pt x="11051" y="327"/>
                  </a:cubicBezTo>
                  <a:cubicBezTo>
                    <a:pt x="10622" y="309"/>
                    <a:pt x="10192" y="291"/>
                    <a:pt x="9762" y="278"/>
                  </a:cubicBezTo>
                  <a:cubicBezTo>
                    <a:pt x="9386" y="264"/>
                    <a:pt x="9010" y="255"/>
                    <a:pt x="8630" y="242"/>
                  </a:cubicBezTo>
                  <a:cubicBezTo>
                    <a:pt x="7811" y="211"/>
                    <a:pt x="6992" y="175"/>
                    <a:pt x="6168" y="148"/>
                  </a:cubicBezTo>
                  <a:cubicBezTo>
                    <a:pt x="5622" y="126"/>
                    <a:pt x="5076" y="108"/>
                    <a:pt x="4526" y="90"/>
                  </a:cubicBezTo>
                  <a:cubicBezTo>
                    <a:pt x="4458" y="85"/>
                    <a:pt x="4396" y="81"/>
                    <a:pt x="4329" y="76"/>
                  </a:cubicBezTo>
                  <a:cubicBezTo>
                    <a:pt x="3957" y="54"/>
                    <a:pt x="3590" y="23"/>
                    <a:pt x="3219" y="14"/>
                  </a:cubicBezTo>
                  <a:cubicBezTo>
                    <a:pt x="2494" y="0"/>
                    <a:pt x="1769" y="0"/>
                    <a:pt x="10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4175056" y="4522940"/>
              <a:ext cx="678661" cy="49131"/>
            </a:xfrm>
            <a:custGeom>
              <a:avLst/>
              <a:gdLst/>
              <a:ahLst/>
              <a:cxnLst/>
              <a:rect l="l" t="t" r="r" b="b"/>
              <a:pathLst>
                <a:path w="10098" h="731" extrusionOk="0">
                  <a:moveTo>
                    <a:pt x="234" y="0"/>
                  </a:moveTo>
                  <a:cubicBezTo>
                    <a:pt x="171" y="0"/>
                    <a:pt x="107" y="4"/>
                    <a:pt x="40" y="14"/>
                  </a:cubicBezTo>
                  <a:cubicBezTo>
                    <a:pt x="18" y="171"/>
                    <a:pt x="0" y="323"/>
                    <a:pt x="9" y="511"/>
                  </a:cubicBezTo>
                  <a:lnTo>
                    <a:pt x="246" y="511"/>
                  </a:lnTo>
                  <a:cubicBezTo>
                    <a:pt x="360" y="511"/>
                    <a:pt x="473" y="507"/>
                    <a:pt x="587" y="507"/>
                  </a:cubicBezTo>
                  <a:cubicBezTo>
                    <a:pt x="643" y="507"/>
                    <a:pt x="700" y="508"/>
                    <a:pt x="757" y="511"/>
                  </a:cubicBezTo>
                  <a:cubicBezTo>
                    <a:pt x="1415" y="538"/>
                    <a:pt x="2073" y="569"/>
                    <a:pt x="2730" y="596"/>
                  </a:cubicBezTo>
                  <a:cubicBezTo>
                    <a:pt x="3388" y="618"/>
                    <a:pt x="4046" y="632"/>
                    <a:pt x="4704" y="650"/>
                  </a:cubicBezTo>
                  <a:cubicBezTo>
                    <a:pt x="5031" y="654"/>
                    <a:pt x="5353" y="654"/>
                    <a:pt x="5680" y="668"/>
                  </a:cubicBezTo>
                  <a:cubicBezTo>
                    <a:pt x="6369" y="686"/>
                    <a:pt x="7054" y="712"/>
                    <a:pt x="7743" y="730"/>
                  </a:cubicBezTo>
                  <a:cubicBezTo>
                    <a:pt x="7764" y="731"/>
                    <a:pt x="7785" y="731"/>
                    <a:pt x="7806" y="731"/>
                  </a:cubicBezTo>
                  <a:cubicBezTo>
                    <a:pt x="8013" y="731"/>
                    <a:pt x="8221" y="712"/>
                    <a:pt x="8433" y="712"/>
                  </a:cubicBezTo>
                  <a:cubicBezTo>
                    <a:pt x="8898" y="708"/>
                    <a:pt x="9364" y="708"/>
                    <a:pt x="9829" y="708"/>
                  </a:cubicBezTo>
                  <a:cubicBezTo>
                    <a:pt x="9883" y="708"/>
                    <a:pt x="9932" y="708"/>
                    <a:pt x="9986" y="703"/>
                  </a:cubicBezTo>
                  <a:cubicBezTo>
                    <a:pt x="10089" y="699"/>
                    <a:pt x="10098" y="681"/>
                    <a:pt x="10080" y="547"/>
                  </a:cubicBezTo>
                  <a:cubicBezTo>
                    <a:pt x="10066" y="542"/>
                    <a:pt x="10053" y="533"/>
                    <a:pt x="10039" y="529"/>
                  </a:cubicBezTo>
                  <a:cubicBezTo>
                    <a:pt x="9449" y="489"/>
                    <a:pt x="8858" y="444"/>
                    <a:pt x="8267" y="408"/>
                  </a:cubicBezTo>
                  <a:cubicBezTo>
                    <a:pt x="7708" y="372"/>
                    <a:pt x="7148" y="336"/>
                    <a:pt x="6584" y="323"/>
                  </a:cubicBezTo>
                  <a:cubicBezTo>
                    <a:pt x="5711" y="301"/>
                    <a:pt x="4839" y="274"/>
                    <a:pt x="3970" y="225"/>
                  </a:cubicBezTo>
                  <a:cubicBezTo>
                    <a:pt x="3858" y="216"/>
                    <a:pt x="3746" y="216"/>
                    <a:pt x="3635" y="211"/>
                  </a:cubicBezTo>
                  <a:cubicBezTo>
                    <a:pt x="3200" y="184"/>
                    <a:pt x="2766" y="157"/>
                    <a:pt x="2332" y="126"/>
                  </a:cubicBezTo>
                  <a:cubicBezTo>
                    <a:pt x="2278" y="126"/>
                    <a:pt x="2229" y="126"/>
                    <a:pt x="2175" y="122"/>
                  </a:cubicBezTo>
                  <a:cubicBezTo>
                    <a:pt x="1723" y="95"/>
                    <a:pt x="1276" y="68"/>
                    <a:pt x="824" y="41"/>
                  </a:cubicBezTo>
                  <a:cubicBezTo>
                    <a:pt x="730" y="37"/>
                    <a:pt x="636" y="23"/>
                    <a:pt x="537" y="19"/>
                  </a:cubicBezTo>
                  <a:cubicBezTo>
                    <a:pt x="437" y="10"/>
                    <a:pt x="337" y="0"/>
                    <a:pt x="234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4157918" y="4575631"/>
              <a:ext cx="688003" cy="36495"/>
            </a:xfrm>
            <a:custGeom>
              <a:avLst/>
              <a:gdLst/>
              <a:ahLst/>
              <a:cxnLst/>
              <a:rect l="l" t="t" r="r" b="b"/>
              <a:pathLst>
                <a:path w="10237" h="543" extrusionOk="0">
                  <a:moveTo>
                    <a:pt x="709" y="1"/>
                  </a:moveTo>
                  <a:cubicBezTo>
                    <a:pt x="592" y="1"/>
                    <a:pt x="475" y="2"/>
                    <a:pt x="358" y="5"/>
                  </a:cubicBezTo>
                  <a:cubicBezTo>
                    <a:pt x="300" y="9"/>
                    <a:pt x="242" y="18"/>
                    <a:pt x="188" y="22"/>
                  </a:cubicBezTo>
                  <a:cubicBezTo>
                    <a:pt x="125" y="188"/>
                    <a:pt x="63" y="336"/>
                    <a:pt x="0" y="492"/>
                  </a:cubicBezTo>
                  <a:cubicBezTo>
                    <a:pt x="31" y="497"/>
                    <a:pt x="54" y="506"/>
                    <a:pt x="72" y="506"/>
                  </a:cubicBezTo>
                  <a:cubicBezTo>
                    <a:pt x="1182" y="488"/>
                    <a:pt x="2292" y="470"/>
                    <a:pt x="3402" y="452"/>
                  </a:cubicBezTo>
                  <a:cubicBezTo>
                    <a:pt x="3549" y="448"/>
                    <a:pt x="3697" y="448"/>
                    <a:pt x="3849" y="448"/>
                  </a:cubicBezTo>
                  <a:cubicBezTo>
                    <a:pt x="4691" y="448"/>
                    <a:pt x="5537" y="448"/>
                    <a:pt x="6378" y="452"/>
                  </a:cubicBezTo>
                  <a:cubicBezTo>
                    <a:pt x="6750" y="452"/>
                    <a:pt x="7117" y="474"/>
                    <a:pt x="7488" y="483"/>
                  </a:cubicBezTo>
                  <a:cubicBezTo>
                    <a:pt x="7725" y="486"/>
                    <a:pt x="7963" y="486"/>
                    <a:pt x="8199" y="486"/>
                  </a:cubicBezTo>
                  <a:cubicBezTo>
                    <a:pt x="8436" y="486"/>
                    <a:pt x="8672" y="486"/>
                    <a:pt x="8907" y="488"/>
                  </a:cubicBezTo>
                  <a:cubicBezTo>
                    <a:pt x="9117" y="492"/>
                    <a:pt x="9323" y="515"/>
                    <a:pt x="9529" y="524"/>
                  </a:cubicBezTo>
                  <a:cubicBezTo>
                    <a:pt x="9654" y="527"/>
                    <a:pt x="9777" y="543"/>
                    <a:pt x="9900" y="543"/>
                  </a:cubicBezTo>
                  <a:cubicBezTo>
                    <a:pt x="9967" y="543"/>
                    <a:pt x="10034" y="538"/>
                    <a:pt x="10102" y="524"/>
                  </a:cubicBezTo>
                  <a:cubicBezTo>
                    <a:pt x="10169" y="434"/>
                    <a:pt x="10236" y="345"/>
                    <a:pt x="10232" y="210"/>
                  </a:cubicBezTo>
                  <a:lnTo>
                    <a:pt x="10053" y="210"/>
                  </a:lnTo>
                  <a:cubicBezTo>
                    <a:pt x="9927" y="215"/>
                    <a:pt x="9802" y="224"/>
                    <a:pt x="9677" y="224"/>
                  </a:cubicBezTo>
                  <a:cubicBezTo>
                    <a:pt x="9344" y="226"/>
                    <a:pt x="9011" y="228"/>
                    <a:pt x="8678" y="228"/>
                  </a:cubicBezTo>
                  <a:cubicBezTo>
                    <a:pt x="7737" y="228"/>
                    <a:pt x="6798" y="214"/>
                    <a:pt x="5859" y="161"/>
                  </a:cubicBezTo>
                  <a:cubicBezTo>
                    <a:pt x="5210" y="125"/>
                    <a:pt x="4556" y="130"/>
                    <a:pt x="3907" y="107"/>
                  </a:cubicBezTo>
                  <a:cubicBezTo>
                    <a:pt x="3299" y="94"/>
                    <a:pt x="2690" y="81"/>
                    <a:pt x="2086" y="45"/>
                  </a:cubicBezTo>
                  <a:cubicBezTo>
                    <a:pt x="1626" y="20"/>
                    <a:pt x="1168" y="1"/>
                    <a:pt x="709" y="1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4163026" y="4462789"/>
              <a:ext cx="684374" cy="48526"/>
            </a:xfrm>
            <a:custGeom>
              <a:avLst/>
              <a:gdLst/>
              <a:ahLst/>
              <a:cxnLst/>
              <a:rect l="l" t="t" r="r" b="b"/>
              <a:pathLst>
                <a:path w="10183" h="722" extrusionOk="0">
                  <a:moveTo>
                    <a:pt x="134" y="1"/>
                  </a:moveTo>
                  <a:cubicBezTo>
                    <a:pt x="99" y="1"/>
                    <a:pt x="58" y="10"/>
                    <a:pt x="0" y="19"/>
                  </a:cubicBezTo>
                  <a:cubicBezTo>
                    <a:pt x="36" y="117"/>
                    <a:pt x="67" y="198"/>
                    <a:pt x="108" y="305"/>
                  </a:cubicBezTo>
                  <a:cubicBezTo>
                    <a:pt x="202" y="296"/>
                    <a:pt x="273" y="287"/>
                    <a:pt x="345" y="287"/>
                  </a:cubicBezTo>
                  <a:cubicBezTo>
                    <a:pt x="493" y="280"/>
                    <a:pt x="640" y="271"/>
                    <a:pt x="788" y="271"/>
                  </a:cubicBezTo>
                  <a:cubicBezTo>
                    <a:pt x="833" y="271"/>
                    <a:pt x="877" y="272"/>
                    <a:pt x="922" y="274"/>
                  </a:cubicBezTo>
                  <a:cubicBezTo>
                    <a:pt x="1262" y="287"/>
                    <a:pt x="1603" y="323"/>
                    <a:pt x="1938" y="336"/>
                  </a:cubicBezTo>
                  <a:cubicBezTo>
                    <a:pt x="2377" y="359"/>
                    <a:pt x="2811" y="377"/>
                    <a:pt x="3250" y="381"/>
                  </a:cubicBezTo>
                  <a:cubicBezTo>
                    <a:pt x="3849" y="390"/>
                    <a:pt x="4445" y="435"/>
                    <a:pt x="5044" y="466"/>
                  </a:cubicBezTo>
                  <a:cubicBezTo>
                    <a:pt x="5621" y="499"/>
                    <a:pt x="6197" y="525"/>
                    <a:pt x="6770" y="525"/>
                  </a:cubicBezTo>
                  <a:cubicBezTo>
                    <a:pt x="6816" y="525"/>
                    <a:pt x="6861" y="525"/>
                    <a:pt x="6906" y="524"/>
                  </a:cubicBezTo>
                  <a:cubicBezTo>
                    <a:pt x="6946" y="524"/>
                    <a:pt x="6985" y="524"/>
                    <a:pt x="7025" y="524"/>
                  </a:cubicBezTo>
                  <a:cubicBezTo>
                    <a:pt x="7943" y="524"/>
                    <a:pt x="8852" y="574"/>
                    <a:pt x="9762" y="694"/>
                  </a:cubicBezTo>
                  <a:cubicBezTo>
                    <a:pt x="9896" y="712"/>
                    <a:pt x="10026" y="717"/>
                    <a:pt x="10160" y="721"/>
                  </a:cubicBezTo>
                  <a:cubicBezTo>
                    <a:pt x="10165" y="721"/>
                    <a:pt x="10174" y="717"/>
                    <a:pt x="10183" y="708"/>
                  </a:cubicBezTo>
                  <a:cubicBezTo>
                    <a:pt x="10169" y="614"/>
                    <a:pt x="10098" y="578"/>
                    <a:pt x="10022" y="556"/>
                  </a:cubicBezTo>
                  <a:cubicBezTo>
                    <a:pt x="9972" y="542"/>
                    <a:pt x="9919" y="542"/>
                    <a:pt x="9865" y="538"/>
                  </a:cubicBezTo>
                  <a:cubicBezTo>
                    <a:pt x="9534" y="511"/>
                    <a:pt x="9202" y="484"/>
                    <a:pt x="8871" y="466"/>
                  </a:cubicBezTo>
                  <a:cubicBezTo>
                    <a:pt x="8326" y="432"/>
                    <a:pt x="7784" y="362"/>
                    <a:pt x="7239" y="362"/>
                  </a:cubicBezTo>
                  <a:cubicBezTo>
                    <a:pt x="7207" y="362"/>
                    <a:pt x="7175" y="363"/>
                    <a:pt x="7144" y="363"/>
                  </a:cubicBezTo>
                  <a:cubicBezTo>
                    <a:pt x="7116" y="364"/>
                    <a:pt x="7089" y="364"/>
                    <a:pt x="7062" y="364"/>
                  </a:cubicBezTo>
                  <a:cubicBezTo>
                    <a:pt x="6942" y="364"/>
                    <a:pt x="6820" y="357"/>
                    <a:pt x="6696" y="350"/>
                  </a:cubicBezTo>
                  <a:cubicBezTo>
                    <a:pt x="6087" y="314"/>
                    <a:pt x="5474" y="269"/>
                    <a:pt x="4861" y="238"/>
                  </a:cubicBezTo>
                  <a:cubicBezTo>
                    <a:pt x="4136" y="198"/>
                    <a:pt x="3411" y="166"/>
                    <a:pt x="2686" y="130"/>
                  </a:cubicBezTo>
                  <a:cubicBezTo>
                    <a:pt x="2323" y="112"/>
                    <a:pt x="1961" y="99"/>
                    <a:pt x="1598" y="77"/>
                  </a:cubicBezTo>
                  <a:cubicBezTo>
                    <a:pt x="1110" y="54"/>
                    <a:pt x="622" y="27"/>
                    <a:pt x="134" y="1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4174115" y="4495586"/>
              <a:ext cx="680207" cy="44291"/>
            </a:xfrm>
            <a:custGeom>
              <a:avLst/>
              <a:gdLst/>
              <a:ahLst/>
              <a:cxnLst/>
              <a:rect l="l" t="t" r="r" b="b"/>
              <a:pathLst>
                <a:path w="10121" h="659" extrusionOk="0">
                  <a:moveTo>
                    <a:pt x="46" y="0"/>
                  </a:moveTo>
                  <a:cubicBezTo>
                    <a:pt x="37" y="0"/>
                    <a:pt x="23" y="14"/>
                    <a:pt x="1" y="23"/>
                  </a:cubicBezTo>
                  <a:cubicBezTo>
                    <a:pt x="5" y="63"/>
                    <a:pt x="10" y="103"/>
                    <a:pt x="19" y="157"/>
                  </a:cubicBezTo>
                  <a:cubicBezTo>
                    <a:pt x="278" y="166"/>
                    <a:pt x="511" y="166"/>
                    <a:pt x="748" y="180"/>
                  </a:cubicBezTo>
                  <a:cubicBezTo>
                    <a:pt x="1133" y="202"/>
                    <a:pt x="1518" y="233"/>
                    <a:pt x="1899" y="256"/>
                  </a:cubicBezTo>
                  <a:cubicBezTo>
                    <a:pt x="2283" y="278"/>
                    <a:pt x="2668" y="291"/>
                    <a:pt x="3053" y="314"/>
                  </a:cubicBezTo>
                  <a:cubicBezTo>
                    <a:pt x="3608" y="350"/>
                    <a:pt x="4159" y="403"/>
                    <a:pt x="4714" y="426"/>
                  </a:cubicBezTo>
                  <a:cubicBezTo>
                    <a:pt x="5417" y="457"/>
                    <a:pt x="6119" y="461"/>
                    <a:pt x="6822" y="475"/>
                  </a:cubicBezTo>
                  <a:cubicBezTo>
                    <a:pt x="7364" y="488"/>
                    <a:pt x="7901" y="506"/>
                    <a:pt x="8442" y="560"/>
                  </a:cubicBezTo>
                  <a:cubicBezTo>
                    <a:pt x="8800" y="596"/>
                    <a:pt x="9163" y="623"/>
                    <a:pt x="9525" y="649"/>
                  </a:cubicBezTo>
                  <a:cubicBezTo>
                    <a:pt x="9700" y="658"/>
                    <a:pt x="9879" y="658"/>
                    <a:pt x="10058" y="658"/>
                  </a:cubicBezTo>
                  <a:cubicBezTo>
                    <a:pt x="10076" y="658"/>
                    <a:pt x="10094" y="641"/>
                    <a:pt x="10121" y="632"/>
                  </a:cubicBezTo>
                  <a:cubicBezTo>
                    <a:pt x="10112" y="587"/>
                    <a:pt x="10107" y="547"/>
                    <a:pt x="10098" y="511"/>
                  </a:cubicBezTo>
                  <a:cubicBezTo>
                    <a:pt x="9924" y="497"/>
                    <a:pt x="9758" y="493"/>
                    <a:pt x="9597" y="470"/>
                  </a:cubicBezTo>
                  <a:cubicBezTo>
                    <a:pt x="9069" y="403"/>
                    <a:pt x="8541" y="345"/>
                    <a:pt x="8008" y="327"/>
                  </a:cubicBezTo>
                  <a:cubicBezTo>
                    <a:pt x="7737" y="315"/>
                    <a:pt x="7465" y="315"/>
                    <a:pt x="7193" y="315"/>
                  </a:cubicBezTo>
                  <a:lnTo>
                    <a:pt x="7193" y="315"/>
                  </a:lnTo>
                  <a:cubicBezTo>
                    <a:pt x="7058" y="315"/>
                    <a:pt x="6922" y="315"/>
                    <a:pt x="6786" y="314"/>
                  </a:cubicBezTo>
                  <a:cubicBezTo>
                    <a:pt x="6629" y="309"/>
                    <a:pt x="6477" y="309"/>
                    <a:pt x="6321" y="305"/>
                  </a:cubicBezTo>
                  <a:cubicBezTo>
                    <a:pt x="5913" y="282"/>
                    <a:pt x="5506" y="256"/>
                    <a:pt x="5103" y="238"/>
                  </a:cubicBezTo>
                  <a:cubicBezTo>
                    <a:pt x="4709" y="215"/>
                    <a:pt x="4320" y="193"/>
                    <a:pt x="3926" y="175"/>
                  </a:cubicBezTo>
                  <a:cubicBezTo>
                    <a:pt x="3393" y="153"/>
                    <a:pt x="2861" y="126"/>
                    <a:pt x="2333" y="103"/>
                  </a:cubicBezTo>
                  <a:cubicBezTo>
                    <a:pt x="2064" y="94"/>
                    <a:pt x="1796" y="99"/>
                    <a:pt x="1532" y="86"/>
                  </a:cubicBezTo>
                  <a:cubicBezTo>
                    <a:pt x="1035" y="59"/>
                    <a:pt x="542" y="27"/>
                    <a:pt x="46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3971687" y="4172115"/>
              <a:ext cx="934386" cy="281744"/>
            </a:xfrm>
            <a:custGeom>
              <a:avLst/>
              <a:gdLst/>
              <a:ahLst/>
              <a:cxnLst/>
              <a:rect l="l" t="t" r="r" b="b"/>
              <a:pathLst>
                <a:path w="13903" h="4192" extrusionOk="0">
                  <a:moveTo>
                    <a:pt x="1800" y="1080"/>
                  </a:moveTo>
                  <a:cubicBezTo>
                    <a:pt x="1806" y="1080"/>
                    <a:pt x="1812" y="1080"/>
                    <a:pt x="1818" y="1081"/>
                  </a:cubicBezTo>
                  <a:cubicBezTo>
                    <a:pt x="2064" y="1090"/>
                    <a:pt x="2306" y="1103"/>
                    <a:pt x="2547" y="1116"/>
                  </a:cubicBezTo>
                  <a:cubicBezTo>
                    <a:pt x="3228" y="1166"/>
                    <a:pt x="3908" y="1206"/>
                    <a:pt x="4584" y="1264"/>
                  </a:cubicBezTo>
                  <a:cubicBezTo>
                    <a:pt x="5040" y="1304"/>
                    <a:pt x="5497" y="1376"/>
                    <a:pt x="5953" y="1416"/>
                  </a:cubicBezTo>
                  <a:cubicBezTo>
                    <a:pt x="6437" y="1466"/>
                    <a:pt x="6925" y="1501"/>
                    <a:pt x="7413" y="1524"/>
                  </a:cubicBezTo>
                  <a:cubicBezTo>
                    <a:pt x="8218" y="1564"/>
                    <a:pt x="9024" y="1591"/>
                    <a:pt x="9829" y="1618"/>
                  </a:cubicBezTo>
                  <a:cubicBezTo>
                    <a:pt x="10376" y="1636"/>
                    <a:pt x="10926" y="1645"/>
                    <a:pt x="11472" y="1662"/>
                  </a:cubicBezTo>
                  <a:cubicBezTo>
                    <a:pt x="11857" y="1671"/>
                    <a:pt x="12242" y="1689"/>
                    <a:pt x="12627" y="1707"/>
                  </a:cubicBezTo>
                  <a:cubicBezTo>
                    <a:pt x="12698" y="1712"/>
                    <a:pt x="12770" y="1730"/>
                    <a:pt x="12878" y="1743"/>
                  </a:cubicBezTo>
                  <a:cubicBezTo>
                    <a:pt x="12842" y="1855"/>
                    <a:pt x="12815" y="1935"/>
                    <a:pt x="12788" y="2029"/>
                  </a:cubicBezTo>
                  <a:cubicBezTo>
                    <a:pt x="12730" y="2029"/>
                    <a:pt x="12676" y="2034"/>
                    <a:pt x="12627" y="2034"/>
                  </a:cubicBezTo>
                  <a:cubicBezTo>
                    <a:pt x="12418" y="2037"/>
                    <a:pt x="12209" y="2040"/>
                    <a:pt x="12000" y="2040"/>
                  </a:cubicBezTo>
                  <a:cubicBezTo>
                    <a:pt x="11914" y="2040"/>
                    <a:pt x="11827" y="2040"/>
                    <a:pt x="11741" y="2038"/>
                  </a:cubicBezTo>
                  <a:cubicBezTo>
                    <a:pt x="10586" y="2021"/>
                    <a:pt x="9431" y="2012"/>
                    <a:pt x="8276" y="1985"/>
                  </a:cubicBezTo>
                  <a:cubicBezTo>
                    <a:pt x="7784" y="1971"/>
                    <a:pt x="7287" y="1913"/>
                    <a:pt x="6795" y="1873"/>
                  </a:cubicBezTo>
                  <a:cubicBezTo>
                    <a:pt x="6602" y="1859"/>
                    <a:pt x="6410" y="1837"/>
                    <a:pt x="6222" y="1824"/>
                  </a:cubicBezTo>
                  <a:cubicBezTo>
                    <a:pt x="5573" y="1774"/>
                    <a:pt x="4919" y="1730"/>
                    <a:pt x="4275" y="1676"/>
                  </a:cubicBezTo>
                  <a:cubicBezTo>
                    <a:pt x="3903" y="1645"/>
                    <a:pt x="3536" y="1600"/>
                    <a:pt x="3169" y="1564"/>
                  </a:cubicBezTo>
                  <a:cubicBezTo>
                    <a:pt x="2771" y="1528"/>
                    <a:pt x="2373" y="1492"/>
                    <a:pt x="1974" y="1457"/>
                  </a:cubicBezTo>
                  <a:cubicBezTo>
                    <a:pt x="1728" y="1434"/>
                    <a:pt x="1478" y="1421"/>
                    <a:pt x="1222" y="1398"/>
                  </a:cubicBezTo>
                  <a:cubicBezTo>
                    <a:pt x="1236" y="1318"/>
                    <a:pt x="1294" y="1282"/>
                    <a:pt x="1343" y="1242"/>
                  </a:cubicBezTo>
                  <a:cubicBezTo>
                    <a:pt x="1477" y="1142"/>
                    <a:pt x="1632" y="1080"/>
                    <a:pt x="1800" y="1080"/>
                  </a:cubicBezTo>
                  <a:close/>
                  <a:moveTo>
                    <a:pt x="1266" y="1699"/>
                  </a:moveTo>
                  <a:cubicBezTo>
                    <a:pt x="1363" y="1699"/>
                    <a:pt x="1459" y="1708"/>
                    <a:pt x="1554" y="1716"/>
                  </a:cubicBezTo>
                  <a:cubicBezTo>
                    <a:pt x="2019" y="1752"/>
                    <a:pt x="2485" y="1792"/>
                    <a:pt x="2946" y="1837"/>
                  </a:cubicBezTo>
                  <a:cubicBezTo>
                    <a:pt x="3308" y="1868"/>
                    <a:pt x="3666" y="1904"/>
                    <a:pt x="4029" y="1935"/>
                  </a:cubicBezTo>
                  <a:cubicBezTo>
                    <a:pt x="4288" y="1958"/>
                    <a:pt x="4544" y="1980"/>
                    <a:pt x="4803" y="1998"/>
                  </a:cubicBezTo>
                  <a:cubicBezTo>
                    <a:pt x="5295" y="2034"/>
                    <a:pt x="5792" y="2065"/>
                    <a:pt x="6285" y="2106"/>
                  </a:cubicBezTo>
                  <a:cubicBezTo>
                    <a:pt x="6661" y="2137"/>
                    <a:pt x="7037" y="2191"/>
                    <a:pt x="7413" y="2217"/>
                  </a:cubicBezTo>
                  <a:cubicBezTo>
                    <a:pt x="7815" y="2244"/>
                    <a:pt x="8223" y="2258"/>
                    <a:pt x="8630" y="2267"/>
                  </a:cubicBezTo>
                  <a:cubicBezTo>
                    <a:pt x="8771" y="2269"/>
                    <a:pt x="8912" y="2270"/>
                    <a:pt x="9053" y="2270"/>
                  </a:cubicBezTo>
                  <a:cubicBezTo>
                    <a:pt x="9194" y="2270"/>
                    <a:pt x="9335" y="2269"/>
                    <a:pt x="9475" y="2269"/>
                  </a:cubicBezTo>
                  <a:cubicBezTo>
                    <a:pt x="9757" y="2269"/>
                    <a:pt x="10038" y="2271"/>
                    <a:pt x="10317" y="2285"/>
                  </a:cubicBezTo>
                  <a:cubicBezTo>
                    <a:pt x="11056" y="2316"/>
                    <a:pt x="11799" y="2316"/>
                    <a:pt x="12537" y="2316"/>
                  </a:cubicBezTo>
                  <a:cubicBezTo>
                    <a:pt x="12596" y="2316"/>
                    <a:pt x="12654" y="2320"/>
                    <a:pt x="12721" y="2329"/>
                  </a:cubicBezTo>
                  <a:cubicBezTo>
                    <a:pt x="12712" y="2379"/>
                    <a:pt x="12707" y="2419"/>
                    <a:pt x="12698" y="2473"/>
                  </a:cubicBezTo>
                  <a:lnTo>
                    <a:pt x="12533" y="2473"/>
                  </a:lnTo>
                  <a:cubicBezTo>
                    <a:pt x="12157" y="2459"/>
                    <a:pt x="11781" y="2459"/>
                    <a:pt x="11405" y="2432"/>
                  </a:cubicBezTo>
                  <a:cubicBezTo>
                    <a:pt x="10900" y="2395"/>
                    <a:pt x="10395" y="2385"/>
                    <a:pt x="9890" y="2385"/>
                  </a:cubicBezTo>
                  <a:cubicBezTo>
                    <a:pt x="9327" y="2385"/>
                    <a:pt x="8765" y="2397"/>
                    <a:pt x="8203" y="2397"/>
                  </a:cubicBezTo>
                  <a:cubicBezTo>
                    <a:pt x="8115" y="2397"/>
                    <a:pt x="8028" y="2397"/>
                    <a:pt x="7941" y="2397"/>
                  </a:cubicBezTo>
                  <a:cubicBezTo>
                    <a:pt x="7776" y="2397"/>
                    <a:pt x="7611" y="2397"/>
                    <a:pt x="7445" y="2397"/>
                  </a:cubicBezTo>
                  <a:cubicBezTo>
                    <a:pt x="7196" y="2397"/>
                    <a:pt x="6946" y="2396"/>
                    <a:pt x="6696" y="2388"/>
                  </a:cubicBezTo>
                  <a:cubicBezTo>
                    <a:pt x="6365" y="2374"/>
                    <a:pt x="6034" y="2343"/>
                    <a:pt x="5703" y="2320"/>
                  </a:cubicBezTo>
                  <a:cubicBezTo>
                    <a:pt x="5649" y="2316"/>
                    <a:pt x="5600" y="2311"/>
                    <a:pt x="5546" y="2311"/>
                  </a:cubicBezTo>
                  <a:cubicBezTo>
                    <a:pt x="5067" y="2294"/>
                    <a:pt x="4584" y="2285"/>
                    <a:pt x="4105" y="2262"/>
                  </a:cubicBezTo>
                  <a:cubicBezTo>
                    <a:pt x="3671" y="2244"/>
                    <a:pt x="3232" y="2209"/>
                    <a:pt x="2798" y="2191"/>
                  </a:cubicBezTo>
                  <a:cubicBezTo>
                    <a:pt x="2310" y="2168"/>
                    <a:pt x="1822" y="2155"/>
                    <a:pt x="1334" y="2141"/>
                  </a:cubicBezTo>
                  <a:cubicBezTo>
                    <a:pt x="1321" y="2141"/>
                    <a:pt x="1309" y="2140"/>
                    <a:pt x="1296" y="2140"/>
                  </a:cubicBezTo>
                  <a:cubicBezTo>
                    <a:pt x="1213" y="2140"/>
                    <a:pt x="1126" y="2152"/>
                    <a:pt x="1026" y="2159"/>
                  </a:cubicBezTo>
                  <a:cubicBezTo>
                    <a:pt x="1026" y="2079"/>
                    <a:pt x="1021" y="2016"/>
                    <a:pt x="1026" y="1962"/>
                  </a:cubicBezTo>
                  <a:cubicBezTo>
                    <a:pt x="1034" y="1882"/>
                    <a:pt x="1048" y="1801"/>
                    <a:pt x="1061" y="1716"/>
                  </a:cubicBezTo>
                  <a:cubicBezTo>
                    <a:pt x="1131" y="1703"/>
                    <a:pt x="1199" y="1699"/>
                    <a:pt x="1266" y="1699"/>
                  </a:cubicBezTo>
                  <a:close/>
                  <a:moveTo>
                    <a:pt x="1215" y="2422"/>
                  </a:moveTo>
                  <a:cubicBezTo>
                    <a:pt x="1225" y="2422"/>
                    <a:pt x="1235" y="2423"/>
                    <a:pt x="1245" y="2423"/>
                  </a:cubicBezTo>
                  <a:cubicBezTo>
                    <a:pt x="1692" y="2437"/>
                    <a:pt x="2144" y="2455"/>
                    <a:pt x="2597" y="2473"/>
                  </a:cubicBezTo>
                  <a:cubicBezTo>
                    <a:pt x="2699" y="2477"/>
                    <a:pt x="2802" y="2486"/>
                    <a:pt x="2905" y="2491"/>
                  </a:cubicBezTo>
                  <a:cubicBezTo>
                    <a:pt x="3778" y="2526"/>
                    <a:pt x="4655" y="2535"/>
                    <a:pt x="5524" y="2598"/>
                  </a:cubicBezTo>
                  <a:cubicBezTo>
                    <a:pt x="6260" y="2650"/>
                    <a:pt x="6997" y="2668"/>
                    <a:pt x="7734" y="2668"/>
                  </a:cubicBezTo>
                  <a:cubicBezTo>
                    <a:pt x="8322" y="2668"/>
                    <a:pt x="8910" y="2657"/>
                    <a:pt x="9498" y="2643"/>
                  </a:cubicBezTo>
                  <a:cubicBezTo>
                    <a:pt x="9599" y="2641"/>
                    <a:pt x="9700" y="2640"/>
                    <a:pt x="9801" y="2640"/>
                  </a:cubicBezTo>
                  <a:cubicBezTo>
                    <a:pt x="10336" y="2640"/>
                    <a:pt x="10870" y="2668"/>
                    <a:pt x="11405" y="2705"/>
                  </a:cubicBezTo>
                  <a:cubicBezTo>
                    <a:pt x="11736" y="2728"/>
                    <a:pt x="12072" y="2719"/>
                    <a:pt x="12403" y="2728"/>
                  </a:cubicBezTo>
                  <a:cubicBezTo>
                    <a:pt x="12493" y="2728"/>
                    <a:pt x="12578" y="2732"/>
                    <a:pt x="12676" y="2737"/>
                  </a:cubicBezTo>
                  <a:lnTo>
                    <a:pt x="12676" y="3046"/>
                  </a:lnTo>
                  <a:cubicBezTo>
                    <a:pt x="12618" y="3050"/>
                    <a:pt x="12564" y="3054"/>
                    <a:pt x="12515" y="3054"/>
                  </a:cubicBezTo>
                  <a:cubicBezTo>
                    <a:pt x="12295" y="3054"/>
                    <a:pt x="12075" y="3057"/>
                    <a:pt x="11855" y="3057"/>
                  </a:cubicBezTo>
                  <a:cubicBezTo>
                    <a:pt x="11690" y="3057"/>
                    <a:pt x="11525" y="3056"/>
                    <a:pt x="11360" y="3050"/>
                  </a:cubicBezTo>
                  <a:cubicBezTo>
                    <a:pt x="10984" y="3041"/>
                    <a:pt x="10608" y="3010"/>
                    <a:pt x="10232" y="2987"/>
                  </a:cubicBezTo>
                  <a:cubicBezTo>
                    <a:pt x="9986" y="2969"/>
                    <a:pt x="9744" y="2947"/>
                    <a:pt x="9503" y="2938"/>
                  </a:cubicBezTo>
                  <a:cubicBezTo>
                    <a:pt x="9042" y="2911"/>
                    <a:pt x="8585" y="2898"/>
                    <a:pt x="8124" y="2875"/>
                  </a:cubicBezTo>
                  <a:cubicBezTo>
                    <a:pt x="7690" y="2853"/>
                    <a:pt x="7256" y="2822"/>
                    <a:pt x="6817" y="2804"/>
                  </a:cubicBezTo>
                  <a:cubicBezTo>
                    <a:pt x="6316" y="2781"/>
                    <a:pt x="5810" y="2764"/>
                    <a:pt x="5309" y="2746"/>
                  </a:cubicBezTo>
                  <a:cubicBezTo>
                    <a:pt x="4450" y="2714"/>
                    <a:pt x="3595" y="2687"/>
                    <a:pt x="2735" y="2652"/>
                  </a:cubicBezTo>
                  <a:cubicBezTo>
                    <a:pt x="2189" y="2634"/>
                    <a:pt x="1643" y="2598"/>
                    <a:pt x="1093" y="2571"/>
                  </a:cubicBezTo>
                  <a:cubicBezTo>
                    <a:pt x="1075" y="2571"/>
                    <a:pt x="1052" y="2558"/>
                    <a:pt x="1012" y="2549"/>
                  </a:cubicBezTo>
                  <a:cubicBezTo>
                    <a:pt x="1034" y="2508"/>
                    <a:pt x="1043" y="2459"/>
                    <a:pt x="1070" y="2446"/>
                  </a:cubicBezTo>
                  <a:cubicBezTo>
                    <a:pt x="1115" y="2431"/>
                    <a:pt x="1165" y="2422"/>
                    <a:pt x="1215" y="2422"/>
                  </a:cubicBezTo>
                  <a:close/>
                  <a:moveTo>
                    <a:pt x="1412" y="2862"/>
                  </a:moveTo>
                  <a:cubicBezTo>
                    <a:pt x="1456" y="2862"/>
                    <a:pt x="1500" y="2863"/>
                    <a:pt x="1545" y="2866"/>
                  </a:cubicBezTo>
                  <a:cubicBezTo>
                    <a:pt x="1974" y="2889"/>
                    <a:pt x="2400" y="2925"/>
                    <a:pt x="2829" y="2938"/>
                  </a:cubicBezTo>
                  <a:cubicBezTo>
                    <a:pt x="3545" y="2960"/>
                    <a:pt x="4266" y="2974"/>
                    <a:pt x="4982" y="2992"/>
                  </a:cubicBezTo>
                  <a:cubicBezTo>
                    <a:pt x="5479" y="3005"/>
                    <a:pt x="5976" y="3023"/>
                    <a:pt x="6468" y="3041"/>
                  </a:cubicBezTo>
                  <a:cubicBezTo>
                    <a:pt x="7148" y="3068"/>
                    <a:pt x="7829" y="3090"/>
                    <a:pt x="8509" y="3131"/>
                  </a:cubicBezTo>
                  <a:cubicBezTo>
                    <a:pt x="9006" y="3157"/>
                    <a:pt x="9498" y="3211"/>
                    <a:pt x="9991" y="3242"/>
                  </a:cubicBezTo>
                  <a:cubicBezTo>
                    <a:pt x="10635" y="3280"/>
                    <a:pt x="11280" y="3328"/>
                    <a:pt x="11928" y="3328"/>
                  </a:cubicBezTo>
                  <a:cubicBezTo>
                    <a:pt x="12044" y="3328"/>
                    <a:pt x="12161" y="3326"/>
                    <a:pt x="12278" y="3323"/>
                  </a:cubicBezTo>
                  <a:cubicBezTo>
                    <a:pt x="12403" y="3319"/>
                    <a:pt x="12528" y="3305"/>
                    <a:pt x="12654" y="3296"/>
                  </a:cubicBezTo>
                  <a:cubicBezTo>
                    <a:pt x="12694" y="3296"/>
                    <a:pt x="12694" y="3301"/>
                    <a:pt x="12730" y="3395"/>
                  </a:cubicBezTo>
                  <a:cubicBezTo>
                    <a:pt x="12672" y="3404"/>
                    <a:pt x="12618" y="3417"/>
                    <a:pt x="12560" y="3417"/>
                  </a:cubicBezTo>
                  <a:cubicBezTo>
                    <a:pt x="12115" y="3427"/>
                    <a:pt x="11671" y="3438"/>
                    <a:pt x="11226" y="3438"/>
                  </a:cubicBezTo>
                  <a:cubicBezTo>
                    <a:pt x="10901" y="3438"/>
                    <a:pt x="10576" y="3432"/>
                    <a:pt x="10250" y="3417"/>
                  </a:cubicBezTo>
                  <a:cubicBezTo>
                    <a:pt x="9713" y="3395"/>
                    <a:pt x="9172" y="3386"/>
                    <a:pt x="8630" y="3363"/>
                  </a:cubicBezTo>
                  <a:cubicBezTo>
                    <a:pt x="8290" y="3350"/>
                    <a:pt x="7954" y="3323"/>
                    <a:pt x="7614" y="3301"/>
                  </a:cubicBezTo>
                  <a:cubicBezTo>
                    <a:pt x="7538" y="3296"/>
                    <a:pt x="7466" y="3292"/>
                    <a:pt x="7390" y="3287"/>
                  </a:cubicBezTo>
                  <a:cubicBezTo>
                    <a:pt x="6992" y="3260"/>
                    <a:pt x="6593" y="3233"/>
                    <a:pt x="6195" y="3207"/>
                  </a:cubicBezTo>
                  <a:cubicBezTo>
                    <a:pt x="5913" y="3189"/>
                    <a:pt x="5636" y="3175"/>
                    <a:pt x="5354" y="3162"/>
                  </a:cubicBezTo>
                  <a:cubicBezTo>
                    <a:pt x="4915" y="3140"/>
                    <a:pt x="4481" y="3117"/>
                    <a:pt x="4047" y="3099"/>
                  </a:cubicBezTo>
                  <a:cubicBezTo>
                    <a:pt x="3621" y="3081"/>
                    <a:pt x="3201" y="3072"/>
                    <a:pt x="2780" y="3054"/>
                  </a:cubicBezTo>
                  <a:cubicBezTo>
                    <a:pt x="2597" y="3050"/>
                    <a:pt x="2413" y="3032"/>
                    <a:pt x="2225" y="3032"/>
                  </a:cubicBezTo>
                  <a:cubicBezTo>
                    <a:pt x="2042" y="3032"/>
                    <a:pt x="1858" y="3050"/>
                    <a:pt x="1674" y="3054"/>
                  </a:cubicBezTo>
                  <a:cubicBezTo>
                    <a:pt x="1661" y="3055"/>
                    <a:pt x="1648" y="3056"/>
                    <a:pt x="1635" y="3056"/>
                  </a:cubicBezTo>
                  <a:cubicBezTo>
                    <a:pt x="1497" y="3056"/>
                    <a:pt x="1367" y="3014"/>
                    <a:pt x="1240" y="2969"/>
                  </a:cubicBezTo>
                  <a:cubicBezTo>
                    <a:pt x="1205" y="2952"/>
                    <a:pt x="1169" y="2920"/>
                    <a:pt x="1137" y="2898"/>
                  </a:cubicBezTo>
                  <a:cubicBezTo>
                    <a:pt x="1142" y="2884"/>
                    <a:pt x="1142" y="2875"/>
                    <a:pt x="1146" y="2866"/>
                  </a:cubicBezTo>
                  <a:cubicBezTo>
                    <a:pt x="1236" y="2866"/>
                    <a:pt x="1323" y="2862"/>
                    <a:pt x="1412" y="2862"/>
                  </a:cubicBezTo>
                  <a:close/>
                  <a:moveTo>
                    <a:pt x="1399" y="293"/>
                  </a:moveTo>
                  <a:cubicBezTo>
                    <a:pt x="1462" y="293"/>
                    <a:pt x="1534" y="326"/>
                    <a:pt x="1589" y="360"/>
                  </a:cubicBezTo>
                  <a:cubicBezTo>
                    <a:pt x="1661" y="405"/>
                    <a:pt x="1728" y="467"/>
                    <a:pt x="1782" y="539"/>
                  </a:cubicBezTo>
                  <a:cubicBezTo>
                    <a:pt x="1840" y="606"/>
                    <a:pt x="1903" y="633"/>
                    <a:pt x="1992" y="638"/>
                  </a:cubicBezTo>
                  <a:cubicBezTo>
                    <a:pt x="2561" y="664"/>
                    <a:pt x="3129" y="696"/>
                    <a:pt x="3698" y="723"/>
                  </a:cubicBezTo>
                  <a:cubicBezTo>
                    <a:pt x="4239" y="749"/>
                    <a:pt x="4781" y="772"/>
                    <a:pt x="5318" y="794"/>
                  </a:cubicBezTo>
                  <a:cubicBezTo>
                    <a:pt x="5421" y="799"/>
                    <a:pt x="5524" y="799"/>
                    <a:pt x="5631" y="803"/>
                  </a:cubicBezTo>
                  <a:cubicBezTo>
                    <a:pt x="6338" y="843"/>
                    <a:pt x="7045" y="888"/>
                    <a:pt x="7757" y="928"/>
                  </a:cubicBezTo>
                  <a:cubicBezTo>
                    <a:pt x="7994" y="942"/>
                    <a:pt x="8227" y="960"/>
                    <a:pt x="8464" y="978"/>
                  </a:cubicBezTo>
                  <a:cubicBezTo>
                    <a:pt x="9064" y="1018"/>
                    <a:pt x="9659" y="1067"/>
                    <a:pt x="10259" y="1107"/>
                  </a:cubicBezTo>
                  <a:cubicBezTo>
                    <a:pt x="10626" y="1130"/>
                    <a:pt x="10998" y="1143"/>
                    <a:pt x="11365" y="1170"/>
                  </a:cubicBezTo>
                  <a:cubicBezTo>
                    <a:pt x="11832" y="1201"/>
                    <a:pt x="12297" y="1211"/>
                    <a:pt x="12762" y="1211"/>
                  </a:cubicBezTo>
                  <a:cubicBezTo>
                    <a:pt x="12970" y="1211"/>
                    <a:pt x="13179" y="1209"/>
                    <a:pt x="13388" y="1206"/>
                  </a:cubicBezTo>
                  <a:cubicBezTo>
                    <a:pt x="13428" y="1206"/>
                    <a:pt x="13473" y="1215"/>
                    <a:pt x="13531" y="1219"/>
                  </a:cubicBezTo>
                  <a:cubicBezTo>
                    <a:pt x="13522" y="1282"/>
                    <a:pt x="13527" y="1336"/>
                    <a:pt x="13500" y="1376"/>
                  </a:cubicBezTo>
                  <a:cubicBezTo>
                    <a:pt x="13482" y="1407"/>
                    <a:pt x="13433" y="1430"/>
                    <a:pt x="13392" y="1439"/>
                  </a:cubicBezTo>
                  <a:cubicBezTo>
                    <a:pt x="13344" y="1450"/>
                    <a:pt x="13296" y="1458"/>
                    <a:pt x="13249" y="1458"/>
                  </a:cubicBezTo>
                  <a:cubicBezTo>
                    <a:pt x="13238" y="1458"/>
                    <a:pt x="13228" y="1457"/>
                    <a:pt x="13218" y="1457"/>
                  </a:cubicBezTo>
                  <a:cubicBezTo>
                    <a:pt x="12918" y="1452"/>
                    <a:pt x="12622" y="1443"/>
                    <a:pt x="12327" y="1434"/>
                  </a:cubicBezTo>
                  <a:cubicBezTo>
                    <a:pt x="12193" y="1430"/>
                    <a:pt x="12063" y="1425"/>
                    <a:pt x="11929" y="1421"/>
                  </a:cubicBezTo>
                  <a:cubicBezTo>
                    <a:pt x="11239" y="1403"/>
                    <a:pt x="10550" y="1385"/>
                    <a:pt x="9865" y="1367"/>
                  </a:cubicBezTo>
                  <a:cubicBezTo>
                    <a:pt x="9355" y="1349"/>
                    <a:pt x="8845" y="1340"/>
                    <a:pt x="8335" y="1318"/>
                  </a:cubicBezTo>
                  <a:cubicBezTo>
                    <a:pt x="7824" y="1295"/>
                    <a:pt x="7314" y="1273"/>
                    <a:pt x="6804" y="1228"/>
                  </a:cubicBezTo>
                  <a:cubicBezTo>
                    <a:pt x="6311" y="1188"/>
                    <a:pt x="5819" y="1121"/>
                    <a:pt x="5327" y="1072"/>
                  </a:cubicBezTo>
                  <a:cubicBezTo>
                    <a:pt x="4960" y="1031"/>
                    <a:pt x="4593" y="996"/>
                    <a:pt x="4221" y="964"/>
                  </a:cubicBezTo>
                  <a:cubicBezTo>
                    <a:pt x="3653" y="919"/>
                    <a:pt x="3084" y="875"/>
                    <a:pt x="2516" y="839"/>
                  </a:cubicBezTo>
                  <a:cubicBezTo>
                    <a:pt x="2349" y="830"/>
                    <a:pt x="2179" y="827"/>
                    <a:pt x="2011" y="827"/>
                  </a:cubicBezTo>
                  <a:cubicBezTo>
                    <a:pt x="1913" y="827"/>
                    <a:pt x="1816" y="828"/>
                    <a:pt x="1719" y="830"/>
                  </a:cubicBezTo>
                  <a:cubicBezTo>
                    <a:pt x="1473" y="834"/>
                    <a:pt x="1263" y="946"/>
                    <a:pt x="1084" y="1112"/>
                  </a:cubicBezTo>
                  <a:cubicBezTo>
                    <a:pt x="963" y="1224"/>
                    <a:pt x="882" y="1358"/>
                    <a:pt x="842" y="1524"/>
                  </a:cubicBezTo>
                  <a:cubicBezTo>
                    <a:pt x="757" y="1828"/>
                    <a:pt x="721" y="2132"/>
                    <a:pt x="721" y="2446"/>
                  </a:cubicBezTo>
                  <a:cubicBezTo>
                    <a:pt x="721" y="2616"/>
                    <a:pt x="735" y="2786"/>
                    <a:pt x="815" y="2943"/>
                  </a:cubicBezTo>
                  <a:cubicBezTo>
                    <a:pt x="891" y="3086"/>
                    <a:pt x="999" y="3193"/>
                    <a:pt x="1155" y="3242"/>
                  </a:cubicBezTo>
                  <a:cubicBezTo>
                    <a:pt x="1326" y="3294"/>
                    <a:pt x="1497" y="3337"/>
                    <a:pt x="1675" y="3337"/>
                  </a:cubicBezTo>
                  <a:cubicBezTo>
                    <a:pt x="1684" y="3337"/>
                    <a:pt x="1693" y="3337"/>
                    <a:pt x="1701" y="3336"/>
                  </a:cubicBezTo>
                  <a:cubicBezTo>
                    <a:pt x="1885" y="3332"/>
                    <a:pt x="2068" y="3323"/>
                    <a:pt x="2252" y="3314"/>
                  </a:cubicBezTo>
                  <a:cubicBezTo>
                    <a:pt x="2283" y="3314"/>
                    <a:pt x="2315" y="3310"/>
                    <a:pt x="2341" y="3310"/>
                  </a:cubicBezTo>
                  <a:cubicBezTo>
                    <a:pt x="2802" y="3323"/>
                    <a:pt x="3259" y="3327"/>
                    <a:pt x="3720" y="3350"/>
                  </a:cubicBezTo>
                  <a:cubicBezTo>
                    <a:pt x="4356" y="3381"/>
                    <a:pt x="4991" y="3426"/>
                    <a:pt x="5622" y="3462"/>
                  </a:cubicBezTo>
                  <a:cubicBezTo>
                    <a:pt x="5958" y="3484"/>
                    <a:pt x="6289" y="3502"/>
                    <a:pt x="6620" y="3524"/>
                  </a:cubicBezTo>
                  <a:cubicBezTo>
                    <a:pt x="7269" y="3560"/>
                    <a:pt x="7923" y="3601"/>
                    <a:pt x="8572" y="3641"/>
                  </a:cubicBezTo>
                  <a:cubicBezTo>
                    <a:pt x="8733" y="3650"/>
                    <a:pt x="8894" y="3650"/>
                    <a:pt x="9060" y="3654"/>
                  </a:cubicBezTo>
                  <a:cubicBezTo>
                    <a:pt x="9812" y="3677"/>
                    <a:pt x="10568" y="3703"/>
                    <a:pt x="11324" y="3717"/>
                  </a:cubicBezTo>
                  <a:cubicBezTo>
                    <a:pt x="11377" y="3717"/>
                    <a:pt x="11430" y="3718"/>
                    <a:pt x="11483" y="3718"/>
                  </a:cubicBezTo>
                  <a:cubicBezTo>
                    <a:pt x="11918" y="3718"/>
                    <a:pt x="12353" y="3702"/>
                    <a:pt x="12788" y="3695"/>
                  </a:cubicBezTo>
                  <a:cubicBezTo>
                    <a:pt x="12989" y="3695"/>
                    <a:pt x="13186" y="3695"/>
                    <a:pt x="13388" y="3703"/>
                  </a:cubicBezTo>
                  <a:cubicBezTo>
                    <a:pt x="13459" y="3703"/>
                    <a:pt x="13531" y="3726"/>
                    <a:pt x="13616" y="3739"/>
                  </a:cubicBezTo>
                  <a:cubicBezTo>
                    <a:pt x="13598" y="3806"/>
                    <a:pt x="13589" y="3851"/>
                    <a:pt x="13571" y="3905"/>
                  </a:cubicBezTo>
                  <a:cubicBezTo>
                    <a:pt x="13452" y="3905"/>
                    <a:pt x="13337" y="3907"/>
                    <a:pt x="13222" y="3907"/>
                  </a:cubicBezTo>
                  <a:cubicBezTo>
                    <a:pt x="13165" y="3907"/>
                    <a:pt x="13109" y="3906"/>
                    <a:pt x="13052" y="3905"/>
                  </a:cubicBezTo>
                  <a:cubicBezTo>
                    <a:pt x="12278" y="3882"/>
                    <a:pt x="11499" y="3856"/>
                    <a:pt x="10725" y="3833"/>
                  </a:cubicBezTo>
                  <a:cubicBezTo>
                    <a:pt x="10671" y="3833"/>
                    <a:pt x="10617" y="3833"/>
                    <a:pt x="10568" y="3829"/>
                  </a:cubicBezTo>
                  <a:cubicBezTo>
                    <a:pt x="9762" y="3806"/>
                    <a:pt x="8952" y="3793"/>
                    <a:pt x="8147" y="3757"/>
                  </a:cubicBezTo>
                  <a:cubicBezTo>
                    <a:pt x="7059" y="3712"/>
                    <a:pt x="5971" y="3677"/>
                    <a:pt x="4884" y="3668"/>
                  </a:cubicBezTo>
                  <a:cubicBezTo>
                    <a:pt x="3908" y="3663"/>
                    <a:pt x="2932" y="3645"/>
                    <a:pt x="1952" y="3627"/>
                  </a:cubicBezTo>
                  <a:cubicBezTo>
                    <a:pt x="1942" y="3627"/>
                    <a:pt x="1932" y="3627"/>
                    <a:pt x="1922" y="3627"/>
                  </a:cubicBezTo>
                  <a:cubicBezTo>
                    <a:pt x="1746" y="3627"/>
                    <a:pt x="1585" y="3665"/>
                    <a:pt x="1433" y="3771"/>
                  </a:cubicBezTo>
                  <a:cubicBezTo>
                    <a:pt x="1340" y="3836"/>
                    <a:pt x="1242" y="3865"/>
                    <a:pt x="1146" y="3865"/>
                  </a:cubicBezTo>
                  <a:cubicBezTo>
                    <a:pt x="978" y="3865"/>
                    <a:pt x="819" y="3774"/>
                    <a:pt x="717" y="3623"/>
                  </a:cubicBezTo>
                  <a:cubicBezTo>
                    <a:pt x="650" y="3524"/>
                    <a:pt x="596" y="3413"/>
                    <a:pt x="564" y="3301"/>
                  </a:cubicBezTo>
                  <a:cubicBezTo>
                    <a:pt x="466" y="2929"/>
                    <a:pt x="394" y="2553"/>
                    <a:pt x="408" y="2164"/>
                  </a:cubicBezTo>
                  <a:cubicBezTo>
                    <a:pt x="417" y="1636"/>
                    <a:pt x="538" y="1139"/>
                    <a:pt x="793" y="673"/>
                  </a:cubicBezTo>
                  <a:cubicBezTo>
                    <a:pt x="923" y="441"/>
                    <a:pt x="1128" y="347"/>
                    <a:pt x="1361" y="297"/>
                  </a:cubicBezTo>
                  <a:cubicBezTo>
                    <a:pt x="1373" y="294"/>
                    <a:pt x="1386" y="293"/>
                    <a:pt x="1399" y="293"/>
                  </a:cubicBezTo>
                  <a:close/>
                  <a:moveTo>
                    <a:pt x="1362" y="0"/>
                  </a:moveTo>
                  <a:cubicBezTo>
                    <a:pt x="1189" y="0"/>
                    <a:pt x="1012" y="58"/>
                    <a:pt x="846" y="176"/>
                  </a:cubicBezTo>
                  <a:cubicBezTo>
                    <a:pt x="744" y="253"/>
                    <a:pt x="650" y="351"/>
                    <a:pt x="564" y="454"/>
                  </a:cubicBezTo>
                  <a:cubicBezTo>
                    <a:pt x="435" y="606"/>
                    <a:pt x="354" y="790"/>
                    <a:pt x="287" y="982"/>
                  </a:cubicBezTo>
                  <a:cubicBezTo>
                    <a:pt x="193" y="1255"/>
                    <a:pt x="135" y="1537"/>
                    <a:pt x="95" y="1824"/>
                  </a:cubicBezTo>
                  <a:cubicBezTo>
                    <a:pt x="1" y="2473"/>
                    <a:pt x="121" y="3090"/>
                    <a:pt x="390" y="3681"/>
                  </a:cubicBezTo>
                  <a:cubicBezTo>
                    <a:pt x="426" y="3762"/>
                    <a:pt x="475" y="3838"/>
                    <a:pt x="529" y="3909"/>
                  </a:cubicBezTo>
                  <a:cubicBezTo>
                    <a:pt x="636" y="4039"/>
                    <a:pt x="770" y="4129"/>
                    <a:pt x="940" y="4142"/>
                  </a:cubicBezTo>
                  <a:cubicBezTo>
                    <a:pt x="985" y="4147"/>
                    <a:pt x="1030" y="4156"/>
                    <a:pt x="1075" y="4164"/>
                  </a:cubicBezTo>
                  <a:cubicBezTo>
                    <a:pt x="1117" y="4169"/>
                    <a:pt x="1159" y="4172"/>
                    <a:pt x="1200" y="4172"/>
                  </a:cubicBezTo>
                  <a:cubicBezTo>
                    <a:pt x="1381" y="4172"/>
                    <a:pt x="1550" y="4120"/>
                    <a:pt x="1692" y="3985"/>
                  </a:cubicBezTo>
                  <a:cubicBezTo>
                    <a:pt x="1746" y="3936"/>
                    <a:pt x="1800" y="3914"/>
                    <a:pt x="1871" y="3914"/>
                  </a:cubicBezTo>
                  <a:cubicBezTo>
                    <a:pt x="1888" y="3915"/>
                    <a:pt x="1905" y="3916"/>
                    <a:pt x="1922" y="3916"/>
                  </a:cubicBezTo>
                  <a:cubicBezTo>
                    <a:pt x="1956" y="3916"/>
                    <a:pt x="1991" y="3914"/>
                    <a:pt x="2024" y="3914"/>
                  </a:cubicBezTo>
                  <a:cubicBezTo>
                    <a:pt x="3053" y="3932"/>
                    <a:pt x="4082" y="3945"/>
                    <a:pt x="5112" y="3963"/>
                  </a:cubicBezTo>
                  <a:cubicBezTo>
                    <a:pt x="5506" y="3968"/>
                    <a:pt x="5895" y="3968"/>
                    <a:pt x="6289" y="3976"/>
                  </a:cubicBezTo>
                  <a:cubicBezTo>
                    <a:pt x="6911" y="3999"/>
                    <a:pt x="7529" y="4030"/>
                    <a:pt x="8151" y="4053"/>
                  </a:cubicBezTo>
                  <a:cubicBezTo>
                    <a:pt x="8263" y="4057"/>
                    <a:pt x="8375" y="4057"/>
                    <a:pt x="8487" y="4062"/>
                  </a:cubicBezTo>
                  <a:cubicBezTo>
                    <a:pt x="9019" y="4084"/>
                    <a:pt x="9547" y="4115"/>
                    <a:pt x="10080" y="4133"/>
                  </a:cubicBezTo>
                  <a:cubicBezTo>
                    <a:pt x="10653" y="4151"/>
                    <a:pt x="11221" y="4164"/>
                    <a:pt x="11790" y="4173"/>
                  </a:cubicBezTo>
                  <a:cubicBezTo>
                    <a:pt x="12367" y="4182"/>
                    <a:pt x="12945" y="4187"/>
                    <a:pt x="13522" y="4191"/>
                  </a:cubicBezTo>
                  <a:lnTo>
                    <a:pt x="13634" y="4191"/>
                  </a:lnTo>
                  <a:cubicBezTo>
                    <a:pt x="13706" y="4191"/>
                    <a:pt x="13759" y="4156"/>
                    <a:pt x="13800" y="4097"/>
                  </a:cubicBezTo>
                  <a:cubicBezTo>
                    <a:pt x="13894" y="3968"/>
                    <a:pt x="13902" y="3824"/>
                    <a:pt x="13880" y="3672"/>
                  </a:cubicBezTo>
                  <a:cubicBezTo>
                    <a:pt x="13862" y="3551"/>
                    <a:pt x="13800" y="3484"/>
                    <a:pt x="13683" y="3466"/>
                  </a:cubicBezTo>
                  <a:cubicBezTo>
                    <a:pt x="13553" y="3444"/>
                    <a:pt x="13424" y="3426"/>
                    <a:pt x="13289" y="3413"/>
                  </a:cubicBezTo>
                  <a:cubicBezTo>
                    <a:pt x="13218" y="3404"/>
                    <a:pt x="13146" y="3404"/>
                    <a:pt x="13079" y="3399"/>
                  </a:cubicBezTo>
                  <a:cubicBezTo>
                    <a:pt x="12927" y="2956"/>
                    <a:pt x="12989" y="2235"/>
                    <a:pt x="13218" y="1743"/>
                  </a:cubicBezTo>
                  <a:cubicBezTo>
                    <a:pt x="13294" y="1730"/>
                    <a:pt x="13356" y="1716"/>
                    <a:pt x="13424" y="1703"/>
                  </a:cubicBezTo>
                  <a:cubicBezTo>
                    <a:pt x="13661" y="1658"/>
                    <a:pt x="13786" y="1537"/>
                    <a:pt x="13835" y="1300"/>
                  </a:cubicBezTo>
                  <a:cubicBezTo>
                    <a:pt x="13876" y="1076"/>
                    <a:pt x="13764" y="928"/>
                    <a:pt x="13535" y="915"/>
                  </a:cubicBezTo>
                  <a:lnTo>
                    <a:pt x="13401" y="915"/>
                  </a:lnTo>
                  <a:cubicBezTo>
                    <a:pt x="13061" y="911"/>
                    <a:pt x="12721" y="911"/>
                    <a:pt x="12381" y="897"/>
                  </a:cubicBezTo>
                  <a:cubicBezTo>
                    <a:pt x="11611" y="866"/>
                    <a:pt x="10845" y="830"/>
                    <a:pt x="10076" y="785"/>
                  </a:cubicBezTo>
                  <a:cubicBezTo>
                    <a:pt x="9360" y="740"/>
                    <a:pt x="8643" y="673"/>
                    <a:pt x="7927" y="629"/>
                  </a:cubicBezTo>
                  <a:cubicBezTo>
                    <a:pt x="7166" y="579"/>
                    <a:pt x="6405" y="530"/>
                    <a:pt x="5645" y="499"/>
                  </a:cubicBezTo>
                  <a:cubicBezTo>
                    <a:pt x="4736" y="454"/>
                    <a:pt x="3827" y="427"/>
                    <a:pt x="2914" y="396"/>
                  </a:cubicBezTo>
                  <a:cubicBezTo>
                    <a:pt x="2677" y="387"/>
                    <a:pt x="2440" y="382"/>
                    <a:pt x="2203" y="382"/>
                  </a:cubicBezTo>
                  <a:cubicBezTo>
                    <a:pt x="2118" y="382"/>
                    <a:pt x="2055" y="356"/>
                    <a:pt x="1992" y="288"/>
                  </a:cubicBezTo>
                  <a:cubicBezTo>
                    <a:pt x="1810" y="98"/>
                    <a:pt x="1589" y="0"/>
                    <a:pt x="13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3998167" y="4191874"/>
              <a:ext cx="888685" cy="242830"/>
            </a:xfrm>
            <a:custGeom>
              <a:avLst/>
              <a:gdLst/>
              <a:ahLst/>
              <a:cxnLst/>
              <a:rect l="l" t="t" r="r" b="b"/>
              <a:pathLst>
                <a:path w="13223" h="3613" extrusionOk="0">
                  <a:moveTo>
                    <a:pt x="1000" y="0"/>
                  </a:moveTo>
                  <a:cubicBezTo>
                    <a:pt x="988" y="0"/>
                    <a:pt x="978" y="1"/>
                    <a:pt x="967" y="3"/>
                  </a:cubicBezTo>
                  <a:cubicBezTo>
                    <a:pt x="734" y="53"/>
                    <a:pt x="529" y="147"/>
                    <a:pt x="399" y="379"/>
                  </a:cubicBezTo>
                  <a:cubicBezTo>
                    <a:pt x="144" y="845"/>
                    <a:pt x="23" y="1342"/>
                    <a:pt x="14" y="1870"/>
                  </a:cubicBezTo>
                  <a:cubicBezTo>
                    <a:pt x="0" y="2259"/>
                    <a:pt x="72" y="2635"/>
                    <a:pt x="170" y="3007"/>
                  </a:cubicBezTo>
                  <a:cubicBezTo>
                    <a:pt x="202" y="3119"/>
                    <a:pt x="256" y="3230"/>
                    <a:pt x="323" y="3329"/>
                  </a:cubicBezTo>
                  <a:cubicBezTo>
                    <a:pt x="425" y="3480"/>
                    <a:pt x="584" y="3571"/>
                    <a:pt x="752" y="3571"/>
                  </a:cubicBezTo>
                  <a:cubicBezTo>
                    <a:pt x="848" y="3571"/>
                    <a:pt x="946" y="3542"/>
                    <a:pt x="1039" y="3477"/>
                  </a:cubicBezTo>
                  <a:cubicBezTo>
                    <a:pt x="1191" y="3371"/>
                    <a:pt x="1352" y="3333"/>
                    <a:pt x="1528" y="3333"/>
                  </a:cubicBezTo>
                  <a:cubicBezTo>
                    <a:pt x="1538" y="3333"/>
                    <a:pt x="1548" y="3333"/>
                    <a:pt x="1558" y="3333"/>
                  </a:cubicBezTo>
                  <a:cubicBezTo>
                    <a:pt x="2538" y="3351"/>
                    <a:pt x="3514" y="3369"/>
                    <a:pt x="4490" y="3374"/>
                  </a:cubicBezTo>
                  <a:cubicBezTo>
                    <a:pt x="5577" y="3383"/>
                    <a:pt x="6665" y="3418"/>
                    <a:pt x="7753" y="3463"/>
                  </a:cubicBezTo>
                  <a:cubicBezTo>
                    <a:pt x="8558" y="3499"/>
                    <a:pt x="9368" y="3512"/>
                    <a:pt x="10174" y="3535"/>
                  </a:cubicBezTo>
                  <a:cubicBezTo>
                    <a:pt x="10223" y="3539"/>
                    <a:pt x="10277" y="3539"/>
                    <a:pt x="10331" y="3539"/>
                  </a:cubicBezTo>
                  <a:cubicBezTo>
                    <a:pt x="11105" y="3562"/>
                    <a:pt x="11884" y="3588"/>
                    <a:pt x="12658" y="3611"/>
                  </a:cubicBezTo>
                  <a:cubicBezTo>
                    <a:pt x="12715" y="3612"/>
                    <a:pt x="12771" y="3613"/>
                    <a:pt x="12828" y="3613"/>
                  </a:cubicBezTo>
                  <a:cubicBezTo>
                    <a:pt x="12943" y="3613"/>
                    <a:pt x="13058" y="3611"/>
                    <a:pt x="13177" y="3611"/>
                  </a:cubicBezTo>
                  <a:cubicBezTo>
                    <a:pt x="13195" y="3557"/>
                    <a:pt x="13204" y="3512"/>
                    <a:pt x="13222" y="3445"/>
                  </a:cubicBezTo>
                  <a:cubicBezTo>
                    <a:pt x="13137" y="3432"/>
                    <a:pt x="13065" y="3409"/>
                    <a:pt x="12994" y="3409"/>
                  </a:cubicBezTo>
                  <a:cubicBezTo>
                    <a:pt x="12792" y="3401"/>
                    <a:pt x="12595" y="3401"/>
                    <a:pt x="12394" y="3401"/>
                  </a:cubicBezTo>
                  <a:cubicBezTo>
                    <a:pt x="11959" y="3408"/>
                    <a:pt x="11524" y="3424"/>
                    <a:pt x="11089" y="3424"/>
                  </a:cubicBezTo>
                  <a:cubicBezTo>
                    <a:pt x="11036" y="3424"/>
                    <a:pt x="10983" y="3423"/>
                    <a:pt x="10930" y="3423"/>
                  </a:cubicBezTo>
                  <a:cubicBezTo>
                    <a:pt x="10174" y="3409"/>
                    <a:pt x="9418" y="3383"/>
                    <a:pt x="8666" y="3360"/>
                  </a:cubicBezTo>
                  <a:cubicBezTo>
                    <a:pt x="8500" y="3356"/>
                    <a:pt x="8339" y="3356"/>
                    <a:pt x="8178" y="3347"/>
                  </a:cubicBezTo>
                  <a:cubicBezTo>
                    <a:pt x="7529" y="3307"/>
                    <a:pt x="6875" y="3266"/>
                    <a:pt x="6226" y="3230"/>
                  </a:cubicBezTo>
                  <a:cubicBezTo>
                    <a:pt x="5895" y="3208"/>
                    <a:pt x="5564" y="3190"/>
                    <a:pt x="5228" y="3168"/>
                  </a:cubicBezTo>
                  <a:cubicBezTo>
                    <a:pt x="4593" y="3132"/>
                    <a:pt x="3962" y="3087"/>
                    <a:pt x="3326" y="3056"/>
                  </a:cubicBezTo>
                  <a:cubicBezTo>
                    <a:pt x="2865" y="3033"/>
                    <a:pt x="2408" y="3029"/>
                    <a:pt x="1947" y="3016"/>
                  </a:cubicBezTo>
                  <a:cubicBezTo>
                    <a:pt x="1921" y="3016"/>
                    <a:pt x="1889" y="3020"/>
                    <a:pt x="1858" y="3020"/>
                  </a:cubicBezTo>
                  <a:cubicBezTo>
                    <a:pt x="1674" y="3029"/>
                    <a:pt x="1491" y="3038"/>
                    <a:pt x="1307" y="3042"/>
                  </a:cubicBezTo>
                  <a:cubicBezTo>
                    <a:pt x="1299" y="3043"/>
                    <a:pt x="1290" y="3043"/>
                    <a:pt x="1281" y="3043"/>
                  </a:cubicBezTo>
                  <a:cubicBezTo>
                    <a:pt x="1103" y="3043"/>
                    <a:pt x="932" y="3000"/>
                    <a:pt x="761" y="2948"/>
                  </a:cubicBezTo>
                  <a:cubicBezTo>
                    <a:pt x="605" y="2899"/>
                    <a:pt x="497" y="2792"/>
                    <a:pt x="421" y="2649"/>
                  </a:cubicBezTo>
                  <a:cubicBezTo>
                    <a:pt x="341" y="2492"/>
                    <a:pt x="327" y="2322"/>
                    <a:pt x="327" y="2152"/>
                  </a:cubicBezTo>
                  <a:cubicBezTo>
                    <a:pt x="327" y="1838"/>
                    <a:pt x="363" y="1534"/>
                    <a:pt x="444" y="1230"/>
                  </a:cubicBezTo>
                  <a:cubicBezTo>
                    <a:pt x="488" y="1064"/>
                    <a:pt x="569" y="930"/>
                    <a:pt x="690" y="818"/>
                  </a:cubicBezTo>
                  <a:cubicBezTo>
                    <a:pt x="869" y="652"/>
                    <a:pt x="1079" y="540"/>
                    <a:pt x="1325" y="536"/>
                  </a:cubicBezTo>
                  <a:cubicBezTo>
                    <a:pt x="1422" y="534"/>
                    <a:pt x="1519" y="533"/>
                    <a:pt x="1617" y="533"/>
                  </a:cubicBezTo>
                  <a:cubicBezTo>
                    <a:pt x="1785" y="533"/>
                    <a:pt x="1955" y="536"/>
                    <a:pt x="2122" y="545"/>
                  </a:cubicBezTo>
                  <a:cubicBezTo>
                    <a:pt x="2690" y="581"/>
                    <a:pt x="3259" y="625"/>
                    <a:pt x="3827" y="670"/>
                  </a:cubicBezTo>
                  <a:cubicBezTo>
                    <a:pt x="4199" y="702"/>
                    <a:pt x="4566" y="737"/>
                    <a:pt x="4933" y="778"/>
                  </a:cubicBezTo>
                  <a:cubicBezTo>
                    <a:pt x="5425" y="827"/>
                    <a:pt x="5917" y="894"/>
                    <a:pt x="6410" y="934"/>
                  </a:cubicBezTo>
                  <a:cubicBezTo>
                    <a:pt x="6920" y="979"/>
                    <a:pt x="7430" y="1001"/>
                    <a:pt x="7941" y="1024"/>
                  </a:cubicBezTo>
                  <a:cubicBezTo>
                    <a:pt x="8451" y="1046"/>
                    <a:pt x="8961" y="1055"/>
                    <a:pt x="9471" y="1073"/>
                  </a:cubicBezTo>
                  <a:cubicBezTo>
                    <a:pt x="10156" y="1091"/>
                    <a:pt x="10845" y="1109"/>
                    <a:pt x="11535" y="1127"/>
                  </a:cubicBezTo>
                  <a:cubicBezTo>
                    <a:pt x="11669" y="1131"/>
                    <a:pt x="11799" y="1136"/>
                    <a:pt x="11933" y="1140"/>
                  </a:cubicBezTo>
                  <a:cubicBezTo>
                    <a:pt x="12228" y="1149"/>
                    <a:pt x="12524" y="1158"/>
                    <a:pt x="12824" y="1163"/>
                  </a:cubicBezTo>
                  <a:cubicBezTo>
                    <a:pt x="12837" y="1164"/>
                    <a:pt x="12851" y="1164"/>
                    <a:pt x="12865" y="1164"/>
                  </a:cubicBezTo>
                  <a:cubicBezTo>
                    <a:pt x="12909" y="1164"/>
                    <a:pt x="12954" y="1158"/>
                    <a:pt x="12998" y="1145"/>
                  </a:cubicBezTo>
                  <a:cubicBezTo>
                    <a:pt x="13039" y="1136"/>
                    <a:pt x="13088" y="1113"/>
                    <a:pt x="13106" y="1082"/>
                  </a:cubicBezTo>
                  <a:cubicBezTo>
                    <a:pt x="13133" y="1042"/>
                    <a:pt x="13128" y="988"/>
                    <a:pt x="13137" y="925"/>
                  </a:cubicBezTo>
                  <a:cubicBezTo>
                    <a:pt x="13079" y="921"/>
                    <a:pt x="13034" y="912"/>
                    <a:pt x="12994" y="912"/>
                  </a:cubicBezTo>
                  <a:cubicBezTo>
                    <a:pt x="12785" y="915"/>
                    <a:pt x="12576" y="917"/>
                    <a:pt x="12368" y="917"/>
                  </a:cubicBezTo>
                  <a:cubicBezTo>
                    <a:pt x="11903" y="917"/>
                    <a:pt x="11438" y="907"/>
                    <a:pt x="10971" y="876"/>
                  </a:cubicBezTo>
                  <a:cubicBezTo>
                    <a:pt x="10604" y="849"/>
                    <a:pt x="10232" y="836"/>
                    <a:pt x="9865" y="813"/>
                  </a:cubicBezTo>
                  <a:cubicBezTo>
                    <a:pt x="9265" y="773"/>
                    <a:pt x="8670" y="724"/>
                    <a:pt x="8070" y="684"/>
                  </a:cubicBezTo>
                  <a:cubicBezTo>
                    <a:pt x="7833" y="666"/>
                    <a:pt x="7600" y="648"/>
                    <a:pt x="7363" y="634"/>
                  </a:cubicBezTo>
                  <a:cubicBezTo>
                    <a:pt x="6651" y="594"/>
                    <a:pt x="5944" y="549"/>
                    <a:pt x="5237" y="509"/>
                  </a:cubicBezTo>
                  <a:cubicBezTo>
                    <a:pt x="5130" y="505"/>
                    <a:pt x="5027" y="505"/>
                    <a:pt x="4924" y="500"/>
                  </a:cubicBezTo>
                  <a:cubicBezTo>
                    <a:pt x="4387" y="478"/>
                    <a:pt x="3845" y="455"/>
                    <a:pt x="3304" y="429"/>
                  </a:cubicBezTo>
                  <a:cubicBezTo>
                    <a:pt x="2735" y="402"/>
                    <a:pt x="2167" y="370"/>
                    <a:pt x="1598" y="344"/>
                  </a:cubicBezTo>
                  <a:cubicBezTo>
                    <a:pt x="1509" y="339"/>
                    <a:pt x="1446" y="312"/>
                    <a:pt x="1388" y="245"/>
                  </a:cubicBezTo>
                  <a:cubicBezTo>
                    <a:pt x="1334" y="173"/>
                    <a:pt x="1267" y="111"/>
                    <a:pt x="1195" y="66"/>
                  </a:cubicBezTo>
                  <a:cubicBezTo>
                    <a:pt x="1138" y="32"/>
                    <a:pt x="1064" y="0"/>
                    <a:pt x="1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38"/>
            <p:cNvSpPr/>
            <p:nvPr/>
          </p:nvSpPr>
          <p:spPr>
            <a:xfrm>
              <a:off x="4053814" y="4244700"/>
              <a:ext cx="783371" cy="64589"/>
            </a:xfrm>
            <a:custGeom>
              <a:avLst/>
              <a:gdLst/>
              <a:ahLst/>
              <a:cxnLst/>
              <a:rect l="l" t="t" r="r" b="b"/>
              <a:pathLst>
                <a:path w="11656" h="961" extrusionOk="0">
                  <a:moveTo>
                    <a:pt x="578" y="0"/>
                  </a:moveTo>
                  <a:cubicBezTo>
                    <a:pt x="410" y="0"/>
                    <a:pt x="255" y="62"/>
                    <a:pt x="121" y="162"/>
                  </a:cubicBezTo>
                  <a:cubicBezTo>
                    <a:pt x="72" y="202"/>
                    <a:pt x="14" y="238"/>
                    <a:pt x="0" y="318"/>
                  </a:cubicBezTo>
                  <a:cubicBezTo>
                    <a:pt x="256" y="341"/>
                    <a:pt x="506" y="354"/>
                    <a:pt x="752" y="377"/>
                  </a:cubicBezTo>
                  <a:cubicBezTo>
                    <a:pt x="1151" y="412"/>
                    <a:pt x="1549" y="448"/>
                    <a:pt x="1947" y="484"/>
                  </a:cubicBezTo>
                  <a:cubicBezTo>
                    <a:pt x="2314" y="520"/>
                    <a:pt x="2681" y="565"/>
                    <a:pt x="3053" y="596"/>
                  </a:cubicBezTo>
                  <a:cubicBezTo>
                    <a:pt x="3697" y="650"/>
                    <a:pt x="4351" y="694"/>
                    <a:pt x="5000" y="744"/>
                  </a:cubicBezTo>
                  <a:cubicBezTo>
                    <a:pt x="5188" y="757"/>
                    <a:pt x="5380" y="779"/>
                    <a:pt x="5573" y="793"/>
                  </a:cubicBezTo>
                  <a:cubicBezTo>
                    <a:pt x="6065" y="833"/>
                    <a:pt x="6562" y="891"/>
                    <a:pt x="7054" y="905"/>
                  </a:cubicBezTo>
                  <a:cubicBezTo>
                    <a:pt x="8209" y="932"/>
                    <a:pt x="9364" y="941"/>
                    <a:pt x="10519" y="958"/>
                  </a:cubicBezTo>
                  <a:cubicBezTo>
                    <a:pt x="10605" y="960"/>
                    <a:pt x="10692" y="960"/>
                    <a:pt x="10778" y="960"/>
                  </a:cubicBezTo>
                  <a:cubicBezTo>
                    <a:pt x="10987" y="960"/>
                    <a:pt x="11196" y="957"/>
                    <a:pt x="11405" y="954"/>
                  </a:cubicBezTo>
                  <a:cubicBezTo>
                    <a:pt x="11454" y="954"/>
                    <a:pt x="11508" y="949"/>
                    <a:pt x="11566" y="949"/>
                  </a:cubicBezTo>
                  <a:cubicBezTo>
                    <a:pt x="11593" y="855"/>
                    <a:pt x="11620" y="775"/>
                    <a:pt x="11656" y="663"/>
                  </a:cubicBezTo>
                  <a:cubicBezTo>
                    <a:pt x="11548" y="650"/>
                    <a:pt x="11476" y="632"/>
                    <a:pt x="11405" y="627"/>
                  </a:cubicBezTo>
                  <a:cubicBezTo>
                    <a:pt x="11020" y="609"/>
                    <a:pt x="10635" y="591"/>
                    <a:pt x="10250" y="582"/>
                  </a:cubicBezTo>
                  <a:cubicBezTo>
                    <a:pt x="9704" y="565"/>
                    <a:pt x="9154" y="556"/>
                    <a:pt x="8607" y="538"/>
                  </a:cubicBezTo>
                  <a:cubicBezTo>
                    <a:pt x="7802" y="511"/>
                    <a:pt x="6996" y="484"/>
                    <a:pt x="6191" y="444"/>
                  </a:cubicBezTo>
                  <a:cubicBezTo>
                    <a:pt x="5703" y="421"/>
                    <a:pt x="5215" y="386"/>
                    <a:pt x="4731" y="336"/>
                  </a:cubicBezTo>
                  <a:cubicBezTo>
                    <a:pt x="4275" y="296"/>
                    <a:pt x="3818" y="224"/>
                    <a:pt x="3362" y="184"/>
                  </a:cubicBezTo>
                  <a:cubicBezTo>
                    <a:pt x="2686" y="126"/>
                    <a:pt x="2006" y="86"/>
                    <a:pt x="1325" y="36"/>
                  </a:cubicBezTo>
                  <a:cubicBezTo>
                    <a:pt x="1084" y="23"/>
                    <a:pt x="842" y="10"/>
                    <a:pt x="596" y="1"/>
                  </a:cubicBezTo>
                  <a:cubicBezTo>
                    <a:pt x="590" y="0"/>
                    <a:pt x="584" y="0"/>
                    <a:pt x="578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4040306" y="4286234"/>
              <a:ext cx="786328" cy="52088"/>
            </a:xfrm>
            <a:custGeom>
              <a:avLst/>
              <a:gdLst/>
              <a:ahLst/>
              <a:cxnLst/>
              <a:rect l="l" t="t" r="r" b="b"/>
              <a:pathLst>
                <a:path w="11700" h="775" extrusionOk="0">
                  <a:moveTo>
                    <a:pt x="245" y="1"/>
                  </a:moveTo>
                  <a:cubicBezTo>
                    <a:pt x="178" y="1"/>
                    <a:pt x="110" y="5"/>
                    <a:pt x="40" y="18"/>
                  </a:cubicBezTo>
                  <a:cubicBezTo>
                    <a:pt x="27" y="103"/>
                    <a:pt x="13" y="184"/>
                    <a:pt x="5" y="264"/>
                  </a:cubicBezTo>
                  <a:cubicBezTo>
                    <a:pt x="0" y="318"/>
                    <a:pt x="5" y="381"/>
                    <a:pt x="5" y="461"/>
                  </a:cubicBezTo>
                  <a:cubicBezTo>
                    <a:pt x="105" y="454"/>
                    <a:pt x="192" y="442"/>
                    <a:pt x="275" y="442"/>
                  </a:cubicBezTo>
                  <a:cubicBezTo>
                    <a:pt x="288" y="442"/>
                    <a:pt x="300" y="443"/>
                    <a:pt x="313" y="443"/>
                  </a:cubicBezTo>
                  <a:cubicBezTo>
                    <a:pt x="801" y="457"/>
                    <a:pt x="1289" y="470"/>
                    <a:pt x="1777" y="493"/>
                  </a:cubicBezTo>
                  <a:cubicBezTo>
                    <a:pt x="2211" y="511"/>
                    <a:pt x="2650" y="546"/>
                    <a:pt x="3084" y="564"/>
                  </a:cubicBezTo>
                  <a:cubicBezTo>
                    <a:pt x="3563" y="587"/>
                    <a:pt x="4046" y="596"/>
                    <a:pt x="4525" y="613"/>
                  </a:cubicBezTo>
                  <a:cubicBezTo>
                    <a:pt x="4579" y="613"/>
                    <a:pt x="4628" y="618"/>
                    <a:pt x="4682" y="622"/>
                  </a:cubicBezTo>
                  <a:cubicBezTo>
                    <a:pt x="5013" y="645"/>
                    <a:pt x="5344" y="676"/>
                    <a:pt x="5675" y="690"/>
                  </a:cubicBezTo>
                  <a:cubicBezTo>
                    <a:pt x="5925" y="698"/>
                    <a:pt x="6175" y="699"/>
                    <a:pt x="6424" y="699"/>
                  </a:cubicBezTo>
                  <a:cubicBezTo>
                    <a:pt x="6590" y="699"/>
                    <a:pt x="6755" y="699"/>
                    <a:pt x="6920" y="699"/>
                  </a:cubicBezTo>
                  <a:cubicBezTo>
                    <a:pt x="7007" y="699"/>
                    <a:pt x="7094" y="699"/>
                    <a:pt x="7182" y="699"/>
                  </a:cubicBezTo>
                  <a:cubicBezTo>
                    <a:pt x="7744" y="699"/>
                    <a:pt x="8306" y="687"/>
                    <a:pt x="8869" y="687"/>
                  </a:cubicBezTo>
                  <a:cubicBezTo>
                    <a:pt x="9374" y="687"/>
                    <a:pt x="9879" y="697"/>
                    <a:pt x="10384" y="734"/>
                  </a:cubicBezTo>
                  <a:cubicBezTo>
                    <a:pt x="10760" y="761"/>
                    <a:pt x="11136" y="761"/>
                    <a:pt x="11512" y="775"/>
                  </a:cubicBezTo>
                  <a:lnTo>
                    <a:pt x="11677" y="775"/>
                  </a:lnTo>
                  <a:cubicBezTo>
                    <a:pt x="11686" y="721"/>
                    <a:pt x="11691" y="681"/>
                    <a:pt x="11700" y="631"/>
                  </a:cubicBezTo>
                  <a:cubicBezTo>
                    <a:pt x="11633" y="622"/>
                    <a:pt x="11575" y="618"/>
                    <a:pt x="11516" y="618"/>
                  </a:cubicBezTo>
                  <a:cubicBezTo>
                    <a:pt x="10773" y="618"/>
                    <a:pt x="10035" y="618"/>
                    <a:pt x="9296" y="587"/>
                  </a:cubicBezTo>
                  <a:cubicBezTo>
                    <a:pt x="9017" y="573"/>
                    <a:pt x="8736" y="571"/>
                    <a:pt x="8454" y="571"/>
                  </a:cubicBezTo>
                  <a:cubicBezTo>
                    <a:pt x="8314" y="571"/>
                    <a:pt x="8173" y="572"/>
                    <a:pt x="8032" y="572"/>
                  </a:cubicBezTo>
                  <a:cubicBezTo>
                    <a:pt x="7891" y="572"/>
                    <a:pt x="7750" y="571"/>
                    <a:pt x="7609" y="569"/>
                  </a:cubicBezTo>
                  <a:cubicBezTo>
                    <a:pt x="7202" y="560"/>
                    <a:pt x="6794" y="546"/>
                    <a:pt x="6392" y="519"/>
                  </a:cubicBezTo>
                  <a:cubicBezTo>
                    <a:pt x="6016" y="493"/>
                    <a:pt x="5640" y="439"/>
                    <a:pt x="5264" y="408"/>
                  </a:cubicBezTo>
                  <a:cubicBezTo>
                    <a:pt x="4771" y="367"/>
                    <a:pt x="4274" y="336"/>
                    <a:pt x="3782" y="300"/>
                  </a:cubicBezTo>
                  <a:cubicBezTo>
                    <a:pt x="3523" y="282"/>
                    <a:pt x="3267" y="260"/>
                    <a:pt x="3008" y="237"/>
                  </a:cubicBezTo>
                  <a:cubicBezTo>
                    <a:pt x="2645" y="206"/>
                    <a:pt x="2287" y="170"/>
                    <a:pt x="1925" y="139"/>
                  </a:cubicBezTo>
                  <a:cubicBezTo>
                    <a:pt x="1464" y="94"/>
                    <a:pt x="998" y="54"/>
                    <a:pt x="533" y="18"/>
                  </a:cubicBezTo>
                  <a:cubicBezTo>
                    <a:pt x="438" y="10"/>
                    <a:pt x="342" y="1"/>
                    <a:pt x="245" y="1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4039701" y="4334892"/>
              <a:ext cx="783975" cy="42746"/>
            </a:xfrm>
            <a:custGeom>
              <a:avLst/>
              <a:gdLst/>
              <a:ahLst/>
              <a:cxnLst/>
              <a:rect l="l" t="t" r="r" b="b"/>
              <a:pathLst>
                <a:path w="11665" h="636" extrusionOk="0">
                  <a:moveTo>
                    <a:pt x="203" y="0"/>
                  </a:moveTo>
                  <a:cubicBezTo>
                    <a:pt x="153" y="0"/>
                    <a:pt x="103" y="9"/>
                    <a:pt x="58" y="24"/>
                  </a:cubicBezTo>
                  <a:cubicBezTo>
                    <a:pt x="31" y="37"/>
                    <a:pt x="22" y="86"/>
                    <a:pt x="0" y="127"/>
                  </a:cubicBezTo>
                  <a:cubicBezTo>
                    <a:pt x="40" y="136"/>
                    <a:pt x="63" y="149"/>
                    <a:pt x="81" y="149"/>
                  </a:cubicBezTo>
                  <a:cubicBezTo>
                    <a:pt x="631" y="176"/>
                    <a:pt x="1177" y="207"/>
                    <a:pt x="1723" y="230"/>
                  </a:cubicBezTo>
                  <a:cubicBezTo>
                    <a:pt x="2583" y="265"/>
                    <a:pt x="3438" y="292"/>
                    <a:pt x="4297" y="324"/>
                  </a:cubicBezTo>
                  <a:cubicBezTo>
                    <a:pt x="4798" y="342"/>
                    <a:pt x="5304" y="359"/>
                    <a:pt x="5805" y="382"/>
                  </a:cubicBezTo>
                  <a:cubicBezTo>
                    <a:pt x="6244" y="400"/>
                    <a:pt x="6678" y="431"/>
                    <a:pt x="7112" y="453"/>
                  </a:cubicBezTo>
                  <a:cubicBezTo>
                    <a:pt x="7573" y="476"/>
                    <a:pt x="8030" y="489"/>
                    <a:pt x="8491" y="516"/>
                  </a:cubicBezTo>
                  <a:cubicBezTo>
                    <a:pt x="8732" y="525"/>
                    <a:pt x="8974" y="547"/>
                    <a:pt x="9220" y="565"/>
                  </a:cubicBezTo>
                  <a:cubicBezTo>
                    <a:pt x="9596" y="588"/>
                    <a:pt x="9972" y="619"/>
                    <a:pt x="10348" y="628"/>
                  </a:cubicBezTo>
                  <a:cubicBezTo>
                    <a:pt x="10513" y="634"/>
                    <a:pt x="10678" y="635"/>
                    <a:pt x="10843" y="635"/>
                  </a:cubicBezTo>
                  <a:cubicBezTo>
                    <a:pt x="11063" y="635"/>
                    <a:pt x="11283" y="632"/>
                    <a:pt x="11503" y="632"/>
                  </a:cubicBezTo>
                  <a:cubicBezTo>
                    <a:pt x="11552" y="632"/>
                    <a:pt x="11606" y="628"/>
                    <a:pt x="11664" y="624"/>
                  </a:cubicBezTo>
                  <a:lnTo>
                    <a:pt x="11664" y="315"/>
                  </a:lnTo>
                  <a:cubicBezTo>
                    <a:pt x="11566" y="310"/>
                    <a:pt x="11481" y="306"/>
                    <a:pt x="11391" y="306"/>
                  </a:cubicBezTo>
                  <a:cubicBezTo>
                    <a:pt x="11060" y="297"/>
                    <a:pt x="10724" y="306"/>
                    <a:pt x="10393" y="283"/>
                  </a:cubicBezTo>
                  <a:cubicBezTo>
                    <a:pt x="9858" y="246"/>
                    <a:pt x="9324" y="218"/>
                    <a:pt x="8789" y="218"/>
                  </a:cubicBezTo>
                  <a:cubicBezTo>
                    <a:pt x="8688" y="218"/>
                    <a:pt x="8587" y="219"/>
                    <a:pt x="8486" y="221"/>
                  </a:cubicBezTo>
                  <a:cubicBezTo>
                    <a:pt x="7898" y="235"/>
                    <a:pt x="7310" y="246"/>
                    <a:pt x="6722" y="246"/>
                  </a:cubicBezTo>
                  <a:cubicBezTo>
                    <a:pt x="5985" y="246"/>
                    <a:pt x="5248" y="228"/>
                    <a:pt x="4512" y="176"/>
                  </a:cubicBezTo>
                  <a:cubicBezTo>
                    <a:pt x="3643" y="113"/>
                    <a:pt x="2766" y="104"/>
                    <a:pt x="1893" y="69"/>
                  </a:cubicBezTo>
                  <a:cubicBezTo>
                    <a:pt x="1790" y="64"/>
                    <a:pt x="1687" y="55"/>
                    <a:pt x="1585" y="51"/>
                  </a:cubicBezTo>
                  <a:cubicBezTo>
                    <a:pt x="1132" y="33"/>
                    <a:pt x="680" y="15"/>
                    <a:pt x="233" y="1"/>
                  </a:cubicBezTo>
                  <a:cubicBezTo>
                    <a:pt x="223" y="1"/>
                    <a:pt x="213" y="0"/>
                    <a:pt x="203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4048102" y="4364464"/>
              <a:ext cx="779137" cy="38713"/>
            </a:xfrm>
            <a:custGeom>
              <a:avLst/>
              <a:gdLst/>
              <a:ahLst/>
              <a:cxnLst/>
              <a:rect l="l" t="t" r="r" b="b"/>
              <a:pathLst>
                <a:path w="11593" h="576" extrusionOk="0">
                  <a:moveTo>
                    <a:pt x="275" y="0"/>
                  </a:moveTo>
                  <a:cubicBezTo>
                    <a:pt x="186" y="0"/>
                    <a:pt x="99" y="4"/>
                    <a:pt x="9" y="4"/>
                  </a:cubicBezTo>
                  <a:cubicBezTo>
                    <a:pt x="5" y="13"/>
                    <a:pt x="5" y="22"/>
                    <a:pt x="0" y="36"/>
                  </a:cubicBezTo>
                  <a:cubicBezTo>
                    <a:pt x="32" y="58"/>
                    <a:pt x="68" y="90"/>
                    <a:pt x="103" y="107"/>
                  </a:cubicBezTo>
                  <a:cubicBezTo>
                    <a:pt x="230" y="152"/>
                    <a:pt x="360" y="194"/>
                    <a:pt x="498" y="194"/>
                  </a:cubicBezTo>
                  <a:cubicBezTo>
                    <a:pt x="511" y="194"/>
                    <a:pt x="524" y="193"/>
                    <a:pt x="537" y="192"/>
                  </a:cubicBezTo>
                  <a:cubicBezTo>
                    <a:pt x="721" y="188"/>
                    <a:pt x="905" y="170"/>
                    <a:pt x="1088" y="170"/>
                  </a:cubicBezTo>
                  <a:cubicBezTo>
                    <a:pt x="1276" y="170"/>
                    <a:pt x="1460" y="188"/>
                    <a:pt x="1643" y="192"/>
                  </a:cubicBezTo>
                  <a:cubicBezTo>
                    <a:pt x="2064" y="210"/>
                    <a:pt x="2484" y="219"/>
                    <a:pt x="2910" y="237"/>
                  </a:cubicBezTo>
                  <a:cubicBezTo>
                    <a:pt x="3344" y="255"/>
                    <a:pt x="3778" y="278"/>
                    <a:pt x="4217" y="300"/>
                  </a:cubicBezTo>
                  <a:cubicBezTo>
                    <a:pt x="4499" y="313"/>
                    <a:pt x="4776" y="327"/>
                    <a:pt x="5058" y="345"/>
                  </a:cubicBezTo>
                  <a:cubicBezTo>
                    <a:pt x="5456" y="371"/>
                    <a:pt x="5855" y="398"/>
                    <a:pt x="6253" y="425"/>
                  </a:cubicBezTo>
                  <a:cubicBezTo>
                    <a:pt x="6329" y="430"/>
                    <a:pt x="6401" y="434"/>
                    <a:pt x="6477" y="439"/>
                  </a:cubicBezTo>
                  <a:cubicBezTo>
                    <a:pt x="6817" y="461"/>
                    <a:pt x="7153" y="488"/>
                    <a:pt x="7493" y="501"/>
                  </a:cubicBezTo>
                  <a:cubicBezTo>
                    <a:pt x="8035" y="524"/>
                    <a:pt x="8576" y="533"/>
                    <a:pt x="9113" y="555"/>
                  </a:cubicBezTo>
                  <a:cubicBezTo>
                    <a:pt x="9439" y="570"/>
                    <a:pt x="9764" y="576"/>
                    <a:pt x="10089" y="576"/>
                  </a:cubicBezTo>
                  <a:cubicBezTo>
                    <a:pt x="10534" y="576"/>
                    <a:pt x="10978" y="565"/>
                    <a:pt x="11423" y="555"/>
                  </a:cubicBezTo>
                  <a:cubicBezTo>
                    <a:pt x="11481" y="555"/>
                    <a:pt x="11535" y="542"/>
                    <a:pt x="11593" y="533"/>
                  </a:cubicBezTo>
                  <a:cubicBezTo>
                    <a:pt x="11557" y="439"/>
                    <a:pt x="11557" y="434"/>
                    <a:pt x="11517" y="434"/>
                  </a:cubicBezTo>
                  <a:cubicBezTo>
                    <a:pt x="11391" y="443"/>
                    <a:pt x="11266" y="457"/>
                    <a:pt x="11141" y="461"/>
                  </a:cubicBezTo>
                  <a:cubicBezTo>
                    <a:pt x="11024" y="464"/>
                    <a:pt x="10907" y="466"/>
                    <a:pt x="10791" y="466"/>
                  </a:cubicBezTo>
                  <a:cubicBezTo>
                    <a:pt x="10143" y="466"/>
                    <a:pt x="9498" y="418"/>
                    <a:pt x="8854" y="380"/>
                  </a:cubicBezTo>
                  <a:cubicBezTo>
                    <a:pt x="8361" y="349"/>
                    <a:pt x="7869" y="295"/>
                    <a:pt x="7372" y="269"/>
                  </a:cubicBezTo>
                  <a:cubicBezTo>
                    <a:pt x="6692" y="228"/>
                    <a:pt x="6011" y="206"/>
                    <a:pt x="5331" y="179"/>
                  </a:cubicBezTo>
                  <a:cubicBezTo>
                    <a:pt x="4839" y="161"/>
                    <a:pt x="4342" y="143"/>
                    <a:pt x="3845" y="130"/>
                  </a:cubicBezTo>
                  <a:cubicBezTo>
                    <a:pt x="3129" y="112"/>
                    <a:pt x="2408" y="98"/>
                    <a:pt x="1692" y="76"/>
                  </a:cubicBezTo>
                  <a:cubicBezTo>
                    <a:pt x="1263" y="63"/>
                    <a:pt x="837" y="27"/>
                    <a:pt x="408" y="4"/>
                  </a:cubicBezTo>
                  <a:cubicBezTo>
                    <a:pt x="363" y="1"/>
                    <a:pt x="319" y="0"/>
                    <a:pt x="275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4125390" y="4010413"/>
              <a:ext cx="811060" cy="269512"/>
            </a:xfrm>
            <a:custGeom>
              <a:avLst/>
              <a:gdLst/>
              <a:ahLst/>
              <a:cxnLst/>
              <a:rect l="l" t="t" r="r" b="b"/>
              <a:pathLst>
                <a:path w="12068" h="4010" extrusionOk="0">
                  <a:moveTo>
                    <a:pt x="1223" y="698"/>
                  </a:moveTo>
                  <a:cubicBezTo>
                    <a:pt x="1916" y="729"/>
                    <a:pt x="2615" y="761"/>
                    <a:pt x="3308" y="801"/>
                  </a:cubicBezTo>
                  <a:cubicBezTo>
                    <a:pt x="3854" y="832"/>
                    <a:pt x="4400" y="877"/>
                    <a:pt x="4946" y="917"/>
                  </a:cubicBezTo>
                  <a:cubicBezTo>
                    <a:pt x="4991" y="922"/>
                    <a:pt x="5032" y="926"/>
                    <a:pt x="5076" y="926"/>
                  </a:cubicBezTo>
                  <a:cubicBezTo>
                    <a:pt x="5860" y="971"/>
                    <a:pt x="6643" y="1007"/>
                    <a:pt x="7426" y="1056"/>
                  </a:cubicBezTo>
                  <a:cubicBezTo>
                    <a:pt x="8285" y="1105"/>
                    <a:pt x="9140" y="1164"/>
                    <a:pt x="10000" y="1213"/>
                  </a:cubicBezTo>
                  <a:cubicBezTo>
                    <a:pt x="10282" y="1231"/>
                    <a:pt x="10559" y="1258"/>
                    <a:pt x="10832" y="1329"/>
                  </a:cubicBezTo>
                  <a:cubicBezTo>
                    <a:pt x="10895" y="1343"/>
                    <a:pt x="10958" y="1356"/>
                    <a:pt x="11025" y="1459"/>
                  </a:cubicBezTo>
                  <a:cubicBezTo>
                    <a:pt x="10483" y="1441"/>
                    <a:pt x="9982" y="1423"/>
                    <a:pt x="9476" y="1414"/>
                  </a:cubicBezTo>
                  <a:cubicBezTo>
                    <a:pt x="9131" y="1405"/>
                    <a:pt x="8782" y="1410"/>
                    <a:pt x="8433" y="1405"/>
                  </a:cubicBezTo>
                  <a:cubicBezTo>
                    <a:pt x="8250" y="1405"/>
                    <a:pt x="8066" y="1392"/>
                    <a:pt x="7878" y="1383"/>
                  </a:cubicBezTo>
                  <a:cubicBezTo>
                    <a:pt x="7708" y="1374"/>
                    <a:pt x="7538" y="1365"/>
                    <a:pt x="7368" y="1352"/>
                  </a:cubicBezTo>
                  <a:cubicBezTo>
                    <a:pt x="6956" y="1316"/>
                    <a:pt x="6544" y="1271"/>
                    <a:pt x="6133" y="1231"/>
                  </a:cubicBezTo>
                  <a:cubicBezTo>
                    <a:pt x="5962" y="1213"/>
                    <a:pt x="5797" y="1191"/>
                    <a:pt x="5627" y="1173"/>
                  </a:cubicBezTo>
                  <a:cubicBezTo>
                    <a:pt x="5367" y="1146"/>
                    <a:pt x="5112" y="1119"/>
                    <a:pt x="4852" y="1097"/>
                  </a:cubicBezTo>
                  <a:cubicBezTo>
                    <a:pt x="3783" y="1003"/>
                    <a:pt x="2709" y="994"/>
                    <a:pt x="1639" y="967"/>
                  </a:cubicBezTo>
                  <a:cubicBezTo>
                    <a:pt x="1618" y="966"/>
                    <a:pt x="1598" y="966"/>
                    <a:pt x="1577" y="966"/>
                  </a:cubicBezTo>
                  <a:cubicBezTo>
                    <a:pt x="1450" y="966"/>
                    <a:pt x="1323" y="976"/>
                    <a:pt x="1196" y="980"/>
                  </a:cubicBezTo>
                  <a:cubicBezTo>
                    <a:pt x="1129" y="850"/>
                    <a:pt x="1129" y="850"/>
                    <a:pt x="1138" y="703"/>
                  </a:cubicBezTo>
                  <a:cubicBezTo>
                    <a:pt x="1164" y="703"/>
                    <a:pt x="1196" y="698"/>
                    <a:pt x="1223" y="698"/>
                  </a:cubicBezTo>
                  <a:close/>
                  <a:moveTo>
                    <a:pt x="1384" y="1226"/>
                  </a:moveTo>
                  <a:cubicBezTo>
                    <a:pt x="2292" y="1258"/>
                    <a:pt x="3201" y="1276"/>
                    <a:pt x="4114" y="1320"/>
                  </a:cubicBezTo>
                  <a:cubicBezTo>
                    <a:pt x="4660" y="1347"/>
                    <a:pt x="5202" y="1423"/>
                    <a:pt x="5748" y="1477"/>
                  </a:cubicBezTo>
                  <a:cubicBezTo>
                    <a:pt x="5945" y="1495"/>
                    <a:pt x="6142" y="1526"/>
                    <a:pt x="6343" y="1544"/>
                  </a:cubicBezTo>
                  <a:cubicBezTo>
                    <a:pt x="7122" y="1611"/>
                    <a:pt x="7905" y="1656"/>
                    <a:pt x="8693" y="1669"/>
                  </a:cubicBezTo>
                  <a:cubicBezTo>
                    <a:pt x="9476" y="1678"/>
                    <a:pt x="10259" y="1710"/>
                    <a:pt x="11043" y="1732"/>
                  </a:cubicBezTo>
                  <a:cubicBezTo>
                    <a:pt x="11074" y="1732"/>
                    <a:pt x="11101" y="1741"/>
                    <a:pt x="11141" y="1750"/>
                  </a:cubicBezTo>
                  <a:cubicBezTo>
                    <a:pt x="11168" y="1848"/>
                    <a:pt x="11141" y="1938"/>
                    <a:pt x="11110" y="2036"/>
                  </a:cubicBezTo>
                  <a:cubicBezTo>
                    <a:pt x="11058" y="2044"/>
                    <a:pt x="11006" y="2060"/>
                    <a:pt x="10957" y="2060"/>
                  </a:cubicBezTo>
                  <a:cubicBezTo>
                    <a:pt x="10951" y="2060"/>
                    <a:pt x="10945" y="2059"/>
                    <a:pt x="10940" y="2059"/>
                  </a:cubicBezTo>
                  <a:cubicBezTo>
                    <a:pt x="10649" y="2050"/>
                    <a:pt x="10362" y="2054"/>
                    <a:pt x="10076" y="2023"/>
                  </a:cubicBezTo>
                  <a:cubicBezTo>
                    <a:pt x="9758" y="1992"/>
                    <a:pt x="9436" y="1996"/>
                    <a:pt x="9118" y="1992"/>
                  </a:cubicBezTo>
                  <a:cubicBezTo>
                    <a:pt x="9089" y="1991"/>
                    <a:pt x="9060" y="1991"/>
                    <a:pt x="9031" y="1991"/>
                  </a:cubicBezTo>
                  <a:cubicBezTo>
                    <a:pt x="8891" y="1991"/>
                    <a:pt x="8749" y="1997"/>
                    <a:pt x="8609" y="1997"/>
                  </a:cubicBezTo>
                  <a:cubicBezTo>
                    <a:pt x="8580" y="1997"/>
                    <a:pt x="8552" y="1997"/>
                    <a:pt x="8523" y="1996"/>
                  </a:cubicBezTo>
                  <a:cubicBezTo>
                    <a:pt x="7574" y="1969"/>
                    <a:pt x="6625" y="1947"/>
                    <a:pt x="5681" y="1911"/>
                  </a:cubicBezTo>
                  <a:cubicBezTo>
                    <a:pt x="5215" y="1893"/>
                    <a:pt x="4750" y="1840"/>
                    <a:pt x="4284" y="1804"/>
                  </a:cubicBezTo>
                  <a:cubicBezTo>
                    <a:pt x="3792" y="1763"/>
                    <a:pt x="3295" y="1732"/>
                    <a:pt x="2803" y="1696"/>
                  </a:cubicBezTo>
                  <a:cubicBezTo>
                    <a:pt x="2440" y="1665"/>
                    <a:pt x="2082" y="1629"/>
                    <a:pt x="1719" y="1593"/>
                  </a:cubicBezTo>
                  <a:cubicBezTo>
                    <a:pt x="1549" y="1580"/>
                    <a:pt x="1379" y="1571"/>
                    <a:pt x="1191" y="1553"/>
                  </a:cubicBezTo>
                  <a:cubicBezTo>
                    <a:pt x="1196" y="1437"/>
                    <a:pt x="1200" y="1343"/>
                    <a:pt x="1200" y="1240"/>
                  </a:cubicBezTo>
                  <a:cubicBezTo>
                    <a:pt x="1267" y="1235"/>
                    <a:pt x="1326" y="1226"/>
                    <a:pt x="1384" y="1226"/>
                  </a:cubicBezTo>
                  <a:close/>
                  <a:moveTo>
                    <a:pt x="10411" y="2345"/>
                  </a:moveTo>
                  <a:cubicBezTo>
                    <a:pt x="10644" y="2350"/>
                    <a:pt x="10855" y="2354"/>
                    <a:pt x="11065" y="2363"/>
                  </a:cubicBezTo>
                  <a:cubicBezTo>
                    <a:pt x="10981" y="2583"/>
                    <a:pt x="10742" y="2712"/>
                    <a:pt x="10402" y="2712"/>
                  </a:cubicBezTo>
                  <a:cubicBezTo>
                    <a:pt x="10396" y="2712"/>
                    <a:pt x="10390" y="2712"/>
                    <a:pt x="10385" y="2712"/>
                  </a:cubicBezTo>
                  <a:cubicBezTo>
                    <a:pt x="10353" y="2596"/>
                    <a:pt x="10398" y="2484"/>
                    <a:pt x="10411" y="2345"/>
                  </a:cubicBezTo>
                  <a:close/>
                  <a:moveTo>
                    <a:pt x="1142" y="1853"/>
                  </a:moveTo>
                  <a:cubicBezTo>
                    <a:pt x="1263" y="1857"/>
                    <a:pt x="1375" y="1857"/>
                    <a:pt x="1482" y="1866"/>
                  </a:cubicBezTo>
                  <a:cubicBezTo>
                    <a:pt x="2073" y="1911"/>
                    <a:pt x="2664" y="1956"/>
                    <a:pt x="3255" y="2001"/>
                  </a:cubicBezTo>
                  <a:cubicBezTo>
                    <a:pt x="3644" y="2032"/>
                    <a:pt x="4038" y="2072"/>
                    <a:pt x="4427" y="2104"/>
                  </a:cubicBezTo>
                  <a:cubicBezTo>
                    <a:pt x="4553" y="2113"/>
                    <a:pt x="4678" y="2117"/>
                    <a:pt x="4803" y="2126"/>
                  </a:cubicBezTo>
                  <a:cubicBezTo>
                    <a:pt x="6065" y="2220"/>
                    <a:pt x="7332" y="2242"/>
                    <a:pt x="8599" y="2274"/>
                  </a:cubicBezTo>
                  <a:cubicBezTo>
                    <a:pt x="8648" y="2274"/>
                    <a:pt x="8697" y="2283"/>
                    <a:pt x="8769" y="2287"/>
                  </a:cubicBezTo>
                  <a:cubicBezTo>
                    <a:pt x="8764" y="2386"/>
                    <a:pt x="8769" y="2457"/>
                    <a:pt x="8760" y="2533"/>
                  </a:cubicBezTo>
                  <a:cubicBezTo>
                    <a:pt x="8755" y="2587"/>
                    <a:pt x="8742" y="2645"/>
                    <a:pt x="8729" y="2717"/>
                  </a:cubicBezTo>
                  <a:cubicBezTo>
                    <a:pt x="8657" y="2721"/>
                    <a:pt x="8594" y="2726"/>
                    <a:pt x="8527" y="2726"/>
                  </a:cubicBezTo>
                  <a:cubicBezTo>
                    <a:pt x="7596" y="2690"/>
                    <a:pt x="6665" y="2659"/>
                    <a:pt x="5730" y="2623"/>
                  </a:cubicBezTo>
                  <a:cubicBezTo>
                    <a:pt x="5390" y="2605"/>
                    <a:pt x="5049" y="2587"/>
                    <a:pt x="4714" y="2560"/>
                  </a:cubicBezTo>
                  <a:cubicBezTo>
                    <a:pt x="4342" y="2529"/>
                    <a:pt x="3975" y="2484"/>
                    <a:pt x="3608" y="2448"/>
                  </a:cubicBezTo>
                  <a:cubicBezTo>
                    <a:pt x="3595" y="2448"/>
                    <a:pt x="3577" y="2444"/>
                    <a:pt x="3563" y="2444"/>
                  </a:cubicBezTo>
                  <a:cubicBezTo>
                    <a:pt x="3076" y="2408"/>
                    <a:pt x="2588" y="2372"/>
                    <a:pt x="2104" y="2336"/>
                  </a:cubicBezTo>
                  <a:cubicBezTo>
                    <a:pt x="1764" y="2309"/>
                    <a:pt x="1424" y="2292"/>
                    <a:pt x="1084" y="2265"/>
                  </a:cubicBezTo>
                  <a:cubicBezTo>
                    <a:pt x="1061" y="2265"/>
                    <a:pt x="1044" y="2256"/>
                    <a:pt x="1017" y="2247"/>
                  </a:cubicBezTo>
                  <a:cubicBezTo>
                    <a:pt x="1021" y="2224"/>
                    <a:pt x="1017" y="2202"/>
                    <a:pt x="1026" y="2180"/>
                  </a:cubicBezTo>
                  <a:cubicBezTo>
                    <a:pt x="1061" y="2072"/>
                    <a:pt x="1102" y="1960"/>
                    <a:pt x="1142" y="1853"/>
                  </a:cubicBezTo>
                  <a:close/>
                  <a:moveTo>
                    <a:pt x="577" y="2518"/>
                  </a:moveTo>
                  <a:cubicBezTo>
                    <a:pt x="604" y="2518"/>
                    <a:pt x="632" y="2518"/>
                    <a:pt x="659" y="2520"/>
                  </a:cubicBezTo>
                  <a:cubicBezTo>
                    <a:pt x="1254" y="2560"/>
                    <a:pt x="1854" y="2596"/>
                    <a:pt x="2449" y="2641"/>
                  </a:cubicBezTo>
                  <a:cubicBezTo>
                    <a:pt x="2982" y="2681"/>
                    <a:pt x="3510" y="2726"/>
                    <a:pt x="4042" y="2779"/>
                  </a:cubicBezTo>
                  <a:cubicBezTo>
                    <a:pt x="5255" y="2891"/>
                    <a:pt x="6477" y="2936"/>
                    <a:pt x="7695" y="2976"/>
                  </a:cubicBezTo>
                  <a:cubicBezTo>
                    <a:pt x="7986" y="2990"/>
                    <a:pt x="8272" y="3003"/>
                    <a:pt x="8563" y="3021"/>
                  </a:cubicBezTo>
                  <a:cubicBezTo>
                    <a:pt x="8608" y="3021"/>
                    <a:pt x="8657" y="3035"/>
                    <a:pt x="8706" y="3048"/>
                  </a:cubicBezTo>
                  <a:lnTo>
                    <a:pt x="8702" y="3097"/>
                  </a:lnTo>
                  <a:cubicBezTo>
                    <a:pt x="8644" y="3097"/>
                    <a:pt x="8590" y="3106"/>
                    <a:pt x="8532" y="3106"/>
                  </a:cubicBezTo>
                  <a:cubicBezTo>
                    <a:pt x="7175" y="3008"/>
                    <a:pt x="5815" y="3012"/>
                    <a:pt x="4454" y="2950"/>
                  </a:cubicBezTo>
                  <a:cubicBezTo>
                    <a:pt x="3693" y="2914"/>
                    <a:pt x="2932" y="2869"/>
                    <a:pt x="2171" y="2829"/>
                  </a:cubicBezTo>
                  <a:cubicBezTo>
                    <a:pt x="1684" y="2802"/>
                    <a:pt x="1196" y="2770"/>
                    <a:pt x="708" y="2739"/>
                  </a:cubicBezTo>
                  <a:cubicBezTo>
                    <a:pt x="605" y="2735"/>
                    <a:pt x="502" y="2717"/>
                    <a:pt x="399" y="2703"/>
                  </a:cubicBezTo>
                  <a:cubicBezTo>
                    <a:pt x="341" y="2699"/>
                    <a:pt x="301" y="2676"/>
                    <a:pt x="305" y="2609"/>
                  </a:cubicBezTo>
                  <a:cubicBezTo>
                    <a:pt x="310" y="2538"/>
                    <a:pt x="359" y="2524"/>
                    <a:pt x="412" y="2520"/>
                  </a:cubicBezTo>
                  <a:cubicBezTo>
                    <a:pt x="466" y="2520"/>
                    <a:pt x="522" y="2518"/>
                    <a:pt x="577" y="2518"/>
                  </a:cubicBezTo>
                  <a:close/>
                  <a:moveTo>
                    <a:pt x="1134" y="290"/>
                  </a:moveTo>
                  <a:cubicBezTo>
                    <a:pt x="1319" y="290"/>
                    <a:pt x="1505" y="300"/>
                    <a:pt x="1688" y="327"/>
                  </a:cubicBezTo>
                  <a:cubicBezTo>
                    <a:pt x="1769" y="340"/>
                    <a:pt x="1854" y="340"/>
                    <a:pt x="1934" y="345"/>
                  </a:cubicBezTo>
                  <a:cubicBezTo>
                    <a:pt x="2368" y="358"/>
                    <a:pt x="2807" y="376"/>
                    <a:pt x="3241" y="380"/>
                  </a:cubicBezTo>
                  <a:cubicBezTo>
                    <a:pt x="4374" y="398"/>
                    <a:pt x="5506" y="403"/>
                    <a:pt x="6638" y="434"/>
                  </a:cubicBezTo>
                  <a:cubicBezTo>
                    <a:pt x="7341" y="452"/>
                    <a:pt x="8044" y="501"/>
                    <a:pt x="8746" y="537"/>
                  </a:cubicBezTo>
                  <a:cubicBezTo>
                    <a:pt x="9087" y="555"/>
                    <a:pt x="9427" y="564"/>
                    <a:pt x="9767" y="582"/>
                  </a:cubicBezTo>
                  <a:cubicBezTo>
                    <a:pt x="10125" y="604"/>
                    <a:pt x="10488" y="622"/>
                    <a:pt x="10850" y="662"/>
                  </a:cubicBezTo>
                  <a:cubicBezTo>
                    <a:pt x="11038" y="685"/>
                    <a:pt x="11222" y="756"/>
                    <a:pt x="11405" y="810"/>
                  </a:cubicBezTo>
                  <a:cubicBezTo>
                    <a:pt x="11544" y="850"/>
                    <a:pt x="11620" y="953"/>
                    <a:pt x="11674" y="1088"/>
                  </a:cubicBezTo>
                  <a:cubicBezTo>
                    <a:pt x="11754" y="1307"/>
                    <a:pt x="11759" y="1535"/>
                    <a:pt x="11736" y="1763"/>
                  </a:cubicBezTo>
                  <a:cubicBezTo>
                    <a:pt x="11705" y="2117"/>
                    <a:pt x="11607" y="2448"/>
                    <a:pt x="11405" y="2739"/>
                  </a:cubicBezTo>
                  <a:cubicBezTo>
                    <a:pt x="11275" y="2927"/>
                    <a:pt x="11101" y="3048"/>
                    <a:pt x="10877" y="3075"/>
                  </a:cubicBezTo>
                  <a:cubicBezTo>
                    <a:pt x="10754" y="3091"/>
                    <a:pt x="10630" y="3120"/>
                    <a:pt x="10485" y="3120"/>
                  </a:cubicBezTo>
                  <a:cubicBezTo>
                    <a:pt x="10424" y="3120"/>
                    <a:pt x="10360" y="3115"/>
                    <a:pt x="10291" y="3102"/>
                  </a:cubicBezTo>
                  <a:cubicBezTo>
                    <a:pt x="10358" y="3052"/>
                    <a:pt x="10380" y="3026"/>
                    <a:pt x="10407" y="3017"/>
                  </a:cubicBezTo>
                  <a:cubicBezTo>
                    <a:pt x="10488" y="3003"/>
                    <a:pt x="10568" y="2999"/>
                    <a:pt x="10649" y="2981"/>
                  </a:cubicBezTo>
                  <a:cubicBezTo>
                    <a:pt x="11119" y="2891"/>
                    <a:pt x="11311" y="2659"/>
                    <a:pt x="11423" y="2157"/>
                  </a:cubicBezTo>
                  <a:cubicBezTo>
                    <a:pt x="11450" y="2041"/>
                    <a:pt x="11454" y="1925"/>
                    <a:pt x="11463" y="1804"/>
                  </a:cubicBezTo>
                  <a:cubicBezTo>
                    <a:pt x="11490" y="1437"/>
                    <a:pt x="11275" y="1110"/>
                    <a:pt x="10926" y="1047"/>
                  </a:cubicBezTo>
                  <a:cubicBezTo>
                    <a:pt x="10725" y="1011"/>
                    <a:pt x="10519" y="962"/>
                    <a:pt x="10313" y="944"/>
                  </a:cubicBezTo>
                  <a:cubicBezTo>
                    <a:pt x="9695" y="904"/>
                    <a:pt x="9073" y="877"/>
                    <a:pt x="8451" y="841"/>
                  </a:cubicBezTo>
                  <a:cubicBezTo>
                    <a:pt x="7417" y="779"/>
                    <a:pt x="6383" y="729"/>
                    <a:pt x="5349" y="649"/>
                  </a:cubicBezTo>
                  <a:cubicBezTo>
                    <a:pt x="4280" y="564"/>
                    <a:pt x="3210" y="506"/>
                    <a:pt x="2136" y="479"/>
                  </a:cubicBezTo>
                  <a:cubicBezTo>
                    <a:pt x="1898" y="470"/>
                    <a:pt x="1666" y="448"/>
                    <a:pt x="1428" y="439"/>
                  </a:cubicBezTo>
                  <a:cubicBezTo>
                    <a:pt x="1386" y="438"/>
                    <a:pt x="1345" y="437"/>
                    <a:pt x="1303" y="437"/>
                  </a:cubicBezTo>
                  <a:cubicBezTo>
                    <a:pt x="1136" y="437"/>
                    <a:pt x="971" y="443"/>
                    <a:pt x="806" y="443"/>
                  </a:cubicBezTo>
                  <a:cubicBezTo>
                    <a:pt x="748" y="443"/>
                    <a:pt x="690" y="434"/>
                    <a:pt x="632" y="425"/>
                  </a:cubicBezTo>
                  <a:cubicBezTo>
                    <a:pt x="614" y="421"/>
                    <a:pt x="596" y="394"/>
                    <a:pt x="596" y="376"/>
                  </a:cubicBezTo>
                  <a:cubicBezTo>
                    <a:pt x="596" y="358"/>
                    <a:pt x="614" y="331"/>
                    <a:pt x="632" y="327"/>
                  </a:cubicBezTo>
                  <a:cubicBezTo>
                    <a:pt x="663" y="313"/>
                    <a:pt x="703" y="304"/>
                    <a:pt x="739" y="304"/>
                  </a:cubicBezTo>
                  <a:cubicBezTo>
                    <a:pt x="871" y="295"/>
                    <a:pt x="1002" y="290"/>
                    <a:pt x="1134" y="290"/>
                  </a:cubicBezTo>
                  <a:close/>
                  <a:moveTo>
                    <a:pt x="9537" y="3035"/>
                  </a:moveTo>
                  <a:cubicBezTo>
                    <a:pt x="9581" y="3035"/>
                    <a:pt x="9600" y="3076"/>
                    <a:pt x="9615" y="3133"/>
                  </a:cubicBezTo>
                  <a:cubicBezTo>
                    <a:pt x="9570" y="3142"/>
                    <a:pt x="9548" y="3146"/>
                    <a:pt x="9530" y="3146"/>
                  </a:cubicBezTo>
                  <a:cubicBezTo>
                    <a:pt x="9507" y="3146"/>
                    <a:pt x="9485" y="3137"/>
                    <a:pt x="9467" y="3133"/>
                  </a:cubicBezTo>
                  <a:cubicBezTo>
                    <a:pt x="9436" y="3079"/>
                    <a:pt x="9467" y="3048"/>
                    <a:pt x="9512" y="3039"/>
                  </a:cubicBezTo>
                  <a:cubicBezTo>
                    <a:pt x="9521" y="3036"/>
                    <a:pt x="9530" y="3035"/>
                    <a:pt x="9537" y="3035"/>
                  </a:cubicBezTo>
                  <a:close/>
                  <a:moveTo>
                    <a:pt x="9387" y="2275"/>
                  </a:moveTo>
                  <a:cubicBezTo>
                    <a:pt x="9622" y="2275"/>
                    <a:pt x="9907" y="2301"/>
                    <a:pt x="10107" y="2345"/>
                  </a:cubicBezTo>
                  <a:cubicBezTo>
                    <a:pt x="10116" y="2524"/>
                    <a:pt x="10062" y="2703"/>
                    <a:pt x="10053" y="2882"/>
                  </a:cubicBezTo>
                  <a:cubicBezTo>
                    <a:pt x="10044" y="3061"/>
                    <a:pt x="10013" y="3236"/>
                    <a:pt x="9991" y="3411"/>
                  </a:cubicBezTo>
                  <a:cubicBezTo>
                    <a:pt x="9977" y="3415"/>
                    <a:pt x="9964" y="3415"/>
                    <a:pt x="9950" y="3419"/>
                  </a:cubicBezTo>
                  <a:cubicBezTo>
                    <a:pt x="9906" y="3240"/>
                    <a:pt x="9865" y="3061"/>
                    <a:pt x="9812" y="2887"/>
                  </a:cubicBezTo>
                  <a:cubicBezTo>
                    <a:pt x="9780" y="2793"/>
                    <a:pt x="9740" y="2694"/>
                    <a:pt x="9682" y="2609"/>
                  </a:cubicBezTo>
                  <a:cubicBezTo>
                    <a:pt x="9645" y="2555"/>
                    <a:pt x="9597" y="2528"/>
                    <a:pt x="9548" y="2528"/>
                  </a:cubicBezTo>
                  <a:cubicBezTo>
                    <a:pt x="9497" y="2528"/>
                    <a:pt x="9445" y="2557"/>
                    <a:pt x="9404" y="2614"/>
                  </a:cubicBezTo>
                  <a:cubicBezTo>
                    <a:pt x="9369" y="2668"/>
                    <a:pt x="9342" y="2730"/>
                    <a:pt x="9315" y="2788"/>
                  </a:cubicBezTo>
                  <a:cubicBezTo>
                    <a:pt x="9234" y="2963"/>
                    <a:pt x="9154" y="3137"/>
                    <a:pt x="9073" y="3312"/>
                  </a:cubicBezTo>
                  <a:cubicBezTo>
                    <a:pt x="9060" y="3343"/>
                    <a:pt x="9037" y="3370"/>
                    <a:pt x="8997" y="3442"/>
                  </a:cubicBezTo>
                  <a:cubicBezTo>
                    <a:pt x="8979" y="3026"/>
                    <a:pt x="8970" y="2659"/>
                    <a:pt x="9046" y="2305"/>
                  </a:cubicBezTo>
                  <a:cubicBezTo>
                    <a:pt x="9121" y="2285"/>
                    <a:pt x="9245" y="2275"/>
                    <a:pt x="9387" y="2275"/>
                  </a:cubicBezTo>
                  <a:close/>
                  <a:moveTo>
                    <a:pt x="732" y="0"/>
                  </a:moveTo>
                  <a:cubicBezTo>
                    <a:pt x="687" y="0"/>
                    <a:pt x="644" y="1"/>
                    <a:pt x="600" y="4"/>
                  </a:cubicBezTo>
                  <a:cubicBezTo>
                    <a:pt x="542" y="4"/>
                    <a:pt x="471" y="22"/>
                    <a:pt x="439" y="58"/>
                  </a:cubicBezTo>
                  <a:cubicBezTo>
                    <a:pt x="359" y="148"/>
                    <a:pt x="305" y="251"/>
                    <a:pt x="310" y="380"/>
                  </a:cubicBezTo>
                  <a:cubicBezTo>
                    <a:pt x="318" y="555"/>
                    <a:pt x="404" y="653"/>
                    <a:pt x="578" y="671"/>
                  </a:cubicBezTo>
                  <a:cubicBezTo>
                    <a:pt x="650" y="680"/>
                    <a:pt x="721" y="685"/>
                    <a:pt x="797" y="694"/>
                  </a:cubicBezTo>
                  <a:cubicBezTo>
                    <a:pt x="954" y="1222"/>
                    <a:pt x="896" y="1723"/>
                    <a:pt x="712" y="2220"/>
                  </a:cubicBezTo>
                  <a:cubicBezTo>
                    <a:pt x="645" y="2224"/>
                    <a:pt x="587" y="2224"/>
                    <a:pt x="529" y="2229"/>
                  </a:cubicBezTo>
                  <a:cubicBezTo>
                    <a:pt x="462" y="2233"/>
                    <a:pt x="395" y="2238"/>
                    <a:pt x="327" y="2247"/>
                  </a:cubicBezTo>
                  <a:cubicBezTo>
                    <a:pt x="139" y="2269"/>
                    <a:pt x="41" y="2386"/>
                    <a:pt x="19" y="2591"/>
                  </a:cubicBezTo>
                  <a:cubicBezTo>
                    <a:pt x="1" y="2779"/>
                    <a:pt x="54" y="2882"/>
                    <a:pt x="247" y="2941"/>
                  </a:cubicBezTo>
                  <a:cubicBezTo>
                    <a:pt x="408" y="2985"/>
                    <a:pt x="578" y="3008"/>
                    <a:pt x="748" y="3021"/>
                  </a:cubicBezTo>
                  <a:cubicBezTo>
                    <a:pt x="1169" y="3052"/>
                    <a:pt x="1590" y="3079"/>
                    <a:pt x="2010" y="3102"/>
                  </a:cubicBezTo>
                  <a:cubicBezTo>
                    <a:pt x="2749" y="3142"/>
                    <a:pt x="3487" y="3187"/>
                    <a:pt x="4226" y="3214"/>
                  </a:cubicBezTo>
                  <a:cubicBezTo>
                    <a:pt x="5528" y="3263"/>
                    <a:pt x="6831" y="3294"/>
                    <a:pt x="8133" y="3334"/>
                  </a:cubicBezTo>
                  <a:cubicBezTo>
                    <a:pt x="8272" y="3339"/>
                    <a:pt x="8415" y="3343"/>
                    <a:pt x="8554" y="3357"/>
                  </a:cubicBezTo>
                  <a:cubicBezTo>
                    <a:pt x="8603" y="3357"/>
                    <a:pt x="8652" y="3375"/>
                    <a:pt x="8715" y="3388"/>
                  </a:cubicBezTo>
                  <a:cubicBezTo>
                    <a:pt x="8711" y="3500"/>
                    <a:pt x="8706" y="3603"/>
                    <a:pt x="8706" y="3706"/>
                  </a:cubicBezTo>
                  <a:cubicBezTo>
                    <a:pt x="8706" y="3782"/>
                    <a:pt x="8720" y="3858"/>
                    <a:pt x="8800" y="3889"/>
                  </a:cubicBezTo>
                  <a:cubicBezTo>
                    <a:pt x="8822" y="3898"/>
                    <a:pt x="8843" y="3902"/>
                    <a:pt x="8862" y="3902"/>
                  </a:cubicBezTo>
                  <a:cubicBezTo>
                    <a:pt x="8924" y="3902"/>
                    <a:pt x="8974" y="3864"/>
                    <a:pt x="9015" y="3813"/>
                  </a:cubicBezTo>
                  <a:cubicBezTo>
                    <a:pt x="9064" y="3751"/>
                    <a:pt x="9113" y="3684"/>
                    <a:pt x="9158" y="3616"/>
                  </a:cubicBezTo>
                  <a:cubicBezTo>
                    <a:pt x="9203" y="3549"/>
                    <a:pt x="9243" y="3482"/>
                    <a:pt x="9279" y="3424"/>
                  </a:cubicBezTo>
                  <a:cubicBezTo>
                    <a:pt x="9431" y="3428"/>
                    <a:pt x="9561" y="3433"/>
                    <a:pt x="9695" y="3437"/>
                  </a:cubicBezTo>
                  <a:cubicBezTo>
                    <a:pt x="9718" y="3505"/>
                    <a:pt x="9731" y="3563"/>
                    <a:pt x="9749" y="3621"/>
                  </a:cubicBezTo>
                  <a:cubicBezTo>
                    <a:pt x="9776" y="3710"/>
                    <a:pt x="9794" y="3804"/>
                    <a:pt x="9834" y="3894"/>
                  </a:cubicBezTo>
                  <a:cubicBezTo>
                    <a:pt x="9865" y="3971"/>
                    <a:pt x="9917" y="4009"/>
                    <a:pt x="9977" y="4009"/>
                  </a:cubicBezTo>
                  <a:cubicBezTo>
                    <a:pt x="10021" y="4009"/>
                    <a:pt x="10070" y="3987"/>
                    <a:pt x="10116" y="3943"/>
                  </a:cubicBezTo>
                  <a:cubicBezTo>
                    <a:pt x="10188" y="3876"/>
                    <a:pt x="10201" y="3786"/>
                    <a:pt x="10223" y="3701"/>
                  </a:cubicBezTo>
                  <a:cubicBezTo>
                    <a:pt x="10241" y="3625"/>
                    <a:pt x="10255" y="3545"/>
                    <a:pt x="10268" y="3464"/>
                  </a:cubicBezTo>
                  <a:cubicBezTo>
                    <a:pt x="10330" y="3460"/>
                    <a:pt x="10375" y="3450"/>
                    <a:pt x="10418" y="3450"/>
                  </a:cubicBezTo>
                  <a:cubicBezTo>
                    <a:pt x="10425" y="3450"/>
                    <a:pt x="10431" y="3450"/>
                    <a:pt x="10438" y="3451"/>
                  </a:cubicBezTo>
                  <a:cubicBezTo>
                    <a:pt x="10461" y="3452"/>
                    <a:pt x="10484" y="3453"/>
                    <a:pt x="10507" y="3453"/>
                  </a:cubicBezTo>
                  <a:cubicBezTo>
                    <a:pt x="10670" y="3453"/>
                    <a:pt x="10827" y="3413"/>
                    <a:pt x="10984" y="3370"/>
                  </a:cubicBezTo>
                  <a:cubicBezTo>
                    <a:pt x="11325" y="3272"/>
                    <a:pt x="11566" y="3066"/>
                    <a:pt x="11745" y="2762"/>
                  </a:cubicBezTo>
                  <a:cubicBezTo>
                    <a:pt x="12014" y="2301"/>
                    <a:pt x="12068" y="1804"/>
                    <a:pt x="12027" y="1284"/>
                  </a:cubicBezTo>
                  <a:cubicBezTo>
                    <a:pt x="12018" y="1204"/>
                    <a:pt x="11991" y="1128"/>
                    <a:pt x="11969" y="1047"/>
                  </a:cubicBezTo>
                  <a:cubicBezTo>
                    <a:pt x="11893" y="779"/>
                    <a:pt x="11718" y="604"/>
                    <a:pt x="11445" y="519"/>
                  </a:cubicBezTo>
                  <a:cubicBezTo>
                    <a:pt x="11119" y="421"/>
                    <a:pt x="10792" y="345"/>
                    <a:pt x="10447" y="327"/>
                  </a:cubicBezTo>
                  <a:cubicBezTo>
                    <a:pt x="10044" y="309"/>
                    <a:pt x="9637" y="295"/>
                    <a:pt x="9230" y="273"/>
                  </a:cubicBezTo>
                  <a:cubicBezTo>
                    <a:pt x="8415" y="228"/>
                    <a:pt x="7605" y="174"/>
                    <a:pt x="6791" y="139"/>
                  </a:cubicBezTo>
                  <a:cubicBezTo>
                    <a:pt x="6177" y="116"/>
                    <a:pt x="5564" y="130"/>
                    <a:pt x="4951" y="112"/>
                  </a:cubicBezTo>
                  <a:cubicBezTo>
                    <a:pt x="3631" y="80"/>
                    <a:pt x="2315" y="40"/>
                    <a:pt x="999" y="4"/>
                  </a:cubicBezTo>
                  <a:cubicBezTo>
                    <a:pt x="909" y="4"/>
                    <a:pt x="820" y="0"/>
                    <a:pt x="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4205434" y="4092810"/>
              <a:ext cx="670529" cy="56053"/>
            </a:xfrm>
            <a:custGeom>
              <a:avLst/>
              <a:gdLst/>
              <a:ahLst/>
              <a:cxnLst/>
              <a:rect l="l" t="t" r="r" b="b"/>
              <a:pathLst>
                <a:path w="9977" h="834" extrusionOk="0">
                  <a:moveTo>
                    <a:pt x="193" y="0"/>
                  </a:moveTo>
                  <a:cubicBezTo>
                    <a:pt x="135" y="0"/>
                    <a:pt x="76" y="9"/>
                    <a:pt x="9" y="14"/>
                  </a:cubicBezTo>
                  <a:cubicBezTo>
                    <a:pt x="9" y="117"/>
                    <a:pt x="5" y="211"/>
                    <a:pt x="0" y="327"/>
                  </a:cubicBezTo>
                  <a:cubicBezTo>
                    <a:pt x="188" y="345"/>
                    <a:pt x="358" y="354"/>
                    <a:pt x="528" y="367"/>
                  </a:cubicBezTo>
                  <a:cubicBezTo>
                    <a:pt x="891" y="403"/>
                    <a:pt x="1249" y="439"/>
                    <a:pt x="1612" y="470"/>
                  </a:cubicBezTo>
                  <a:cubicBezTo>
                    <a:pt x="2104" y="506"/>
                    <a:pt x="2601" y="537"/>
                    <a:pt x="3093" y="578"/>
                  </a:cubicBezTo>
                  <a:cubicBezTo>
                    <a:pt x="3559" y="614"/>
                    <a:pt x="4024" y="667"/>
                    <a:pt x="4490" y="685"/>
                  </a:cubicBezTo>
                  <a:cubicBezTo>
                    <a:pt x="5434" y="721"/>
                    <a:pt x="6383" y="743"/>
                    <a:pt x="7332" y="770"/>
                  </a:cubicBezTo>
                  <a:cubicBezTo>
                    <a:pt x="7361" y="771"/>
                    <a:pt x="7389" y="771"/>
                    <a:pt x="7418" y="771"/>
                  </a:cubicBezTo>
                  <a:cubicBezTo>
                    <a:pt x="7558" y="771"/>
                    <a:pt x="7700" y="765"/>
                    <a:pt x="7840" y="765"/>
                  </a:cubicBezTo>
                  <a:cubicBezTo>
                    <a:pt x="7869" y="765"/>
                    <a:pt x="7898" y="765"/>
                    <a:pt x="7927" y="766"/>
                  </a:cubicBezTo>
                  <a:cubicBezTo>
                    <a:pt x="8245" y="770"/>
                    <a:pt x="8567" y="766"/>
                    <a:pt x="8885" y="797"/>
                  </a:cubicBezTo>
                  <a:cubicBezTo>
                    <a:pt x="9171" y="828"/>
                    <a:pt x="9458" y="824"/>
                    <a:pt x="9749" y="833"/>
                  </a:cubicBezTo>
                  <a:cubicBezTo>
                    <a:pt x="9754" y="833"/>
                    <a:pt x="9760" y="834"/>
                    <a:pt x="9766" y="834"/>
                  </a:cubicBezTo>
                  <a:cubicBezTo>
                    <a:pt x="9815" y="834"/>
                    <a:pt x="9867" y="818"/>
                    <a:pt x="9919" y="810"/>
                  </a:cubicBezTo>
                  <a:cubicBezTo>
                    <a:pt x="9950" y="712"/>
                    <a:pt x="9977" y="622"/>
                    <a:pt x="9950" y="520"/>
                  </a:cubicBezTo>
                  <a:cubicBezTo>
                    <a:pt x="9910" y="515"/>
                    <a:pt x="9883" y="506"/>
                    <a:pt x="9852" y="506"/>
                  </a:cubicBezTo>
                  <a:cubicBezTo>
                    <a:pt x="9068" y="484"/>
                    <a:pt x="8285" y="452"/>
                    <a:pt x="7502" y="443"/>
                  </a:cubicBezTo>
                  <a:cubicBezTo>
                    <a:pt x="6714" y="430"/>
                    <a:pt x="5931" y="385"/>
                    <a:pt x="5152" y="318"/>
                  </a:cubicBezTo>
                  <a:cubicBezTo>
                    <a:pt x="4951" y="300"/>
                    <a:pt x="4754" y="269"/>
                    <a:pt x="4557" y="251"/>
                  </a:cubicBezTo>
                  <a:cubicBezTo>
                    <a:pt x="4011" y="197"/>
                    <a:pt x="3469" y="121"/>
                    <a:pt x="2923" y="94"/>
                  </a:cubicBezTo>
                  <a:cubicBezTo>
                    <a:pt x="2010" y="50"/>
                    <a:pt x="1101" y="32"/>
                    <a:pt x="193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4165378" y="4029836"/>
              <a:ext cx="750305" cy="190272"/>
            </a:xfrm>
            <a:custGeom>
              <a:avLst/>
              <a:gdLst/>
              <a:ahLst/>
              <a:cxnLst/>
              <a:rect l="l" t="t" r="r" b="b"/>
              <a:pathLst>
                <a:path w="11164" h="2831" extrusionOk="0">
                  <a:moveTo>
                    <a:pt x="539" y="1"/>
                  </a:moveTo>
                  <a:cubicBezTo>
                    <a:pt x="407" y="1"/>
                    <a:pt x="276" y="6"/>
                    <a:pt x="144" y="15"/>
                  </a:cubicBezTo>
                  <a:cubicBezTo>
                    <a:pt x="108" y="15"/>
                    <a:pt x="68" y="24"/>
                    <a:pt x="37" y="38"/>
                  </a:cubicBezTo>
                  <a:cubicBezTo>
                    <a:pt x="19" y="42"/>
                    <a:pt x="1" y="69"/>
                    <a:pt x="1" y="87"/>
                  </a:cubicBezTo>
                  <a:cubicBezTo>
                    <a:pt x="1" y="105"/>
                    <a:pt x="23" y="132"/>
                    <a:pt x="37" y="136"/>
                  </a:cubicBezTo>
                  <a:cubicBezTo>
                    <a:pt x="95" y="145"/>
                    <a:pt x="153" y="154"/>
                    <a:pt x="211" y="154"/>
                  </a:cubicBezTo>
                  <a:cubicBezTo>
                    <a:pt x="376" y="154"/>
                    <a:pt x="541" y="148"/>
                    <a:pt x="708" y="148"/>
                  </a:cubicBezTo>
                  <a:cubicBezTo>
                    <a:pt x="750" y="148"/>
                    <a:pt x="791" y="149"/>
                    <a:pt x="833" y="150"/>
                  </a:cubicBezTo>
                  <a:cubicBezTo>
                    <a:pt x="1071" y="159"/>
                    <a:pt x="1303" y="181"/>
                    <a:pt x="1541" y="190"/>
                  </a:cubicBezTo>
                  <a:cubicBezTo>
                    <a:pt x="2615" y="217"/>
                    <a:pt x="3685" y="275"/>
                    <a:pt x="4754" y="360"/>
                  </a:cubicBezTo>
                  <a:cubicBezTo>
                    <a:pt x="5788" y="440"/>
                    <a:pt x="6822" y="490"/>
                    <a:pt x="7856" y="552"/>
                  </a:cubicBezTo>
                  <a:cubicBezTo>
                    <a:pt x="8478" y="588"/>
                    <a:pt x="9100" y="615"/>
                    <a:pt x="9718" y="655"/>
                  </a:cubicBezTo>
                  <a:cubicBezTo>
                    <a:pt x="9924" y="673"/>
                    <a:pt x="10130" y="722"/>
                    <a:pt x="10331" y="758"/>
                  </a:cubicBezTo>
                  <a:cubicBezTo>
                    <a:pt x="10680" y="821"/>
                    <a:pt x="10895" y="1148"/>
                    <a:pt x="10868" y="1515"/>
                  </a:cubicBezTo>
                  <a:cubicBezTo>
                    <a:pt x="10859" y="1636"/>
                    <a:pt x="10855" y="1752"/>
                    <a:pt x="10828" y="1868"/>
                  </a:cubicBezTo>
                  <a:cubicBezTo>
                    <a:pt x="10716" y="2370"/>
                    <a:pt x="10524" y="2602"/>
                    <a:pt x="10054" y="2692"/>
                  </a:cubicBezTo>
                  <a:cubicBezTo>
                    <a:pt x="9973" y="2710"/>
                    <a:pt x="9893" y="2714"/>
                    <a:pt x="9812" y="2728"/>
                  </a:cubicBezTo>
                  <a:cubicBezTo>
                    <a:pt x="9785" y="2737"/>
                    <a:pt x="9763" y="2763"/>
                    <a:pt x="9696" y="2813"/>
                  </a:cubicBezTo>
                  <a:cubicBezTo>
                    <a:pt x="9765" y="2826"/>
                    <a:pt x="9829" y="2831"/>
                    <a:pt x="9890" y="2831"/>
                  </a:cubicBezTo>
                  <a:cubicBezTo>
                    <a:pt x="10035" y="2831"/>
                    <a:pt x="10159" y="2802"/>
                    <a:pt x="10282" y="2786"/>
                  </a:cubicBezTo>
                  <a:cubicBezTo>
                    <a:pt x="10506" y="2759"/>
                    <a:pt x="10680" y="2638"/>
                    <a:pt x="10810" y="2450"/>
                  </a:cubicBezTo>
                  <a:cubicBezTo>
                    <a:pt x="11012" y="2159"/>
                    <a:pt x="11110" y="1828"/>
                    <a:pt x="11141" y="1474"/>
                  </a:cubicBezTo>
                  <a:cubicBezTo>
                    <a:pt x="11164" y="1246"/>
                    <a:pt x="11159" y="1018"/>
                    <a:pt x="11079" y="799"/>
                  </a:cubicBezTo>
                  <a:cubicBezTo>
                    <a:pt x="11025" y="664"/>
                    <a:pt x="10949" y="561"/>
                    <a:pt x="10810" y="521"/>
                  </a:cubicBezTo>
                  <a:cubicBezTo>
                    <a:pt x="10627" y="467"/>
                    <a:pt x="10443" y="396"/>
                    <a:pt x="10255" y="373"/>
                  </a:cubicBezTo>
                  <a:cubicBezTo>
                    <a:pt x="9893" y="333"/>
                    <a:pt x="9530" y="315"/>
                    <a:pt x="9172" y="293"/>
                  </a:cubicBezTo>
                  <a:cubicBezTo>
                    <a:pt x="8832" y="275"/>
                    <a:pt x="8492" y="266"/>
                    <a:pt x="8151" y="248"/>
                  </a:cubicBezTo>
                  <a:cubicBezTo>
                    <a:pt x="7449" y="212"/>
                    <a:pt x="6746" y="163"/>
                    <a:pt x="6043" y="145"/>
                  </a:cubicBezTo>
                  <a:cubicBezTo>
                    <a:pt x="4911" y="114"/>
                    <a:pt x="3779" y="109"/>
                    <a:pt x="2646" y="91"/>
                  </a:cubicBezTo>
                  <a:cubicBezTo>
                    <a:pt x="2212" y="87"/>
                    <a:pt x="1773" y="69"/>
                    <a:pt x="1339" y="56"/>
                  </a:cubicBezTo>
                  <a:cubicBezTo>
                    <a:pt x="1259" y="51"/>
                    <a:pt x="1174" y="51"/>
                    <a:pt x="1093" y="38"/>
                  </a:cubicBezTo>
                  <a:cubicBezTo>
                    <a:pt x="910" y="11"/>
                    <a:pt x="724" y="1"/>
                    <a:pt x="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38"/>
            <p:cNvSpPr/>
            <p:nvPr/>
          </p:nvSpPr>
          <p:spPr>
            <a:xfrm>
              <a:off x="4193673" y="4134882"/>
              <a:ext cx="521060" cy="58742"/>
            </a:xfrm>
            <a:custGeom>
              <a:avLst/>
              <a:gdLst/>
              <a:ahLst/>
              <a:cxnLst/>
              <a:rect l="l" t="t" r="r" b="b"/>
              <a:pathLst>
                <a:path w="7753" h="874" extrusionOk="0">
                  <a:moveTo>
                    <a:pt x="126" y="1"/>
                  </a:moveTo>
                  <a:cubicBezTo>
                    <a:pt x="86" y="108"/>
                    <a:pt x="45" y="220"/>
                    <a:pt x="10" y="328"/>
                  </a:cubicBezTo>
                  <a:cubicBezTo>
                    <a:pt x="1" y="350"/>
                    <a:pt x="5" y="372"/>
                    <a:pt x="1" y="395"/>
                  </a:cubicBezTo>
                  <a:cubicBezTo>
                    <a:pt x="28" y="404"/>
                    <a:pt x="45" y="413"/>
                    <a:pt x="68" y="413"/>
                  </a:cubicBezTo>
                  <a:cubicBezTo>
                    <a:pt x="408" y="440"/>
                    <a:pt x="748" y="457"/>
                    <a:pt x="1088" y="484"/>
                  </a:cubicBezTo>
                  <a:cubicBezTo>
                    <a:pt x="1572" y="520"/>
                    <a:pt x="2060" y="556"/>
                    <a:pt x="2547" y="592"/>
                  </a:cubicBezTo>
                  <a:cubicBezTo>
                    <a:pt x="2561" y="592"/>
                    <a:pt x="2579" y="596"/>
                    <a:pt x="2592" y="596"/>
                  </a:cubicBezTo>
                  <a:cubicBezTo>
                    <a:pt x="2959" y="632"/>
                    <a:pt x="3326" y="677"/>
                    <a:pt x="3698" y="708"/>
                  </a:cubicBezTo>
                  <a:cubicBezTo>
                    <a:pt x="4033" y="735"/>
                    <a:pt x="4374" y="753"/>
                    <a:pt x="4714" y="771"/>
                  </a:cubicBezTo>
                  <a:cubicBezTo>
                    <a:pt x="5649" y="807"/>
                    <a:pt x="6580" y="838"/>
                    <a:pt x="7511" y="874"/>
                  </a:cubicBezTo>
                  <a:cubicBezTo>
                    <a:pt x="7578" y="874"/>
                    <a:pt x="7641" y="869"/>
                    <a:pt x="7713" y="865"/>
                  </a:cubicBezTo>
                  <a:cubicBezTo>
                    <a:pt x="7726" y="793"/>
                    <a:pt x="7739" y="735"/>
                    <a:pt x="7744" y="681"/>
                  </a:cubicBezTo>
                  <a:cubicBezTo>
                    <a:pt x="7753" y="605"/>
                    <a:pt x="7748" y="534"/>
                    <a:pt x="7753" y="435"/>
                  </a:cubicBezTo>
                  <a:cubicBezTo>
                    <a:pt x="7681" y="431"/>
                    <a:pt x="7632" y="422"/>
                    <a:pt x="7583" y="422"/>
                  </a:cubicBezTo>
                  <a:cubicBezTo>
                    <a:pt x="6316" y="390"/>
                    <a:pt x="5049" y="368"/>
                    <a:pt x="3787" y="274"/>
                  </a:cubicBezTo>
                  <a:cubicBezTo>
                    <a:pt x="3662" y="265"/>
                    <a:pt x="3537" y="261"/>
                    <a:pt x="3411" y="252"/>
                  </a:cubicBezTo>
                  <a:cubicBezTo>
                    <a:pt x="3022" y="220"/>
                    <a:pt x="2628" y="180"/>
                    <a:pt x="2239" y="149"/>
                  </a:cubicBezTo>
                  <a:cubicBezTo>
                    <a:pt x="1648" y="104"/>
                    <a:pt x="1057" y="59"/>
                    <a:pt x="466" y="14"/>
                  </a:cubicBezTo>
                  <a:cubicBezTo>
                    <a:pt x="359" y="5"/>
                    <a:pt x="247" y="5"/>
                    <a:pt x="126" y="1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38"/>
            <p:cNvSpPr/>
            <p:nvPr/>
          </p:nvSpPr>
          <p:spPr>
            <a:xfrm>
              <a:off x="4201200" y="4057324"/>
              <a:ext cx="665153" cy="51214"/>
            </a:xfrm>
            <a:custGeom>
              <a:avLst/>
              <a:gdLst/>
              <a:ahLst/>
              <a:cxnLst/>
              <a:rect l="l" t="t" r="r" b="b"/>
              <a:pathLst>
                <a:path w="9897" h="762" extrusionOk="0">
                  <a:moveTo>
                    <a:pt x="95" y="0"/>
                  </a:moveTo>
                  <a:cubicBezTo>
                    <a:pt x="68" y="0"/>
                    <a:pt x="36" y="5"/>
                    <a:pt x="10" y="5"/>
                  </a:cubicBezTo>
                  <a:cubicBezTo>
                    <a:pt x="1" y="152"/>
                    <a:pt x="1" y="152"/>
                    <a:pt x="68" y="278"/>
                  </a:cubicBezTo>
                  <a:cubicBezTo>
                    <a:pt x="194" y="278"/>
                    <a:pt x="321" y="268"/>
                    <a:pt x="448" y="268"/>
                  </a:cubicBezTo>
                  <a:cubicBezTo>
                    <a:pt x="469" y="268"/>
                    <a:pt x="490" y="268"/>
                    <a:pt x="511" y="269"/>
                  </a:cubicBezTo>
                  <a:cubicBezTo>
                    <a:pt x="1581" y="291"/>
                    <a:pt x="2655" y="305"/>
                    <a:pt x="3724" y="399"/>
                  </a:cubicBezTo>
                  <a:cubicBezTo>
                    <a:pt x="3984" y="421"/>
                    <a:pt x="4239" y="448"/>
                    <a:pt x="4499" y="475"/>
                  </a:cubicBezTo>
                  <a:cubicBezTo>
                    <a:pt x="4669" y="493"/>
                    <a:pt x="4834" y="515"/>
                    <a:pt x="5005" y="533"/>
                  </a:cubicBezTo>
                  <a:cubicBezTo>
                    <a:pt x="5416" y="573"/>
                    <a:pt x="5828" y="618"/>
                    <a:pt x="6240" y="654"/>
                  </a:cubicBezTo>
                  <a:cubicBezTo>
                    <a:pt x="6410" y="667"/>
                    <a:pt x="6580" y="676"/>
                    <a:pt x="6750" y="685"/>
                  </a:cubicBezTo>
                  <a:cubicBezTo>
                    <a:pt x="6938" y="694"/>
                    <a:pt x="7122" y="707"/>
                    <a:pt x="7305" y="707"/>
                  </a:cubicBezTo>
                  <a:cubicBezTo>
                    <a:pt x="7654" y="712"/>
                    <a:pt x="8003" y="707"/>
                    <a:pt x="8348" y="716"/>
                  </a:cubicBezTo>
                  <a:cubicBezTo>
                    <a:pt x="8854" y="725"/>
                    <a:pt x="9355" y="743"/>
                    <a:pt x="9897" y="761"/>
                  </a:cubicBezTo>
                  <a:cubicBezTo>
                    <a:pt x="9830" y="658"/>
                    <a:pt x="9767" y="645"/>
                    <a:pt x="9704" y="631"/>
                  </a:cubicBezTo>
                  <a:cubicBezTo>
                    <a:pt x="9431" y="560"/>
                    <a:pt x="9154" y="533"/>
                    <a:pt x="8872" y="515"/>
                  </a:cubicBezTo>
                  <a:cubicBezTo>
                    <a:pt x="8012" y="466"/>
                    <a:pt x="7157" y="407"/>
                    <a:pt x="6298" y="358"/>
                  </a:cubicBezTo>
                  <a:cubicBezTo>
                    <a:pt x="5515" y="309"/>
                    <a:pt x="4732" y="273"/>
                    <a:pt x="3948" y="228"/>
                  </a:cubicBezTo>
                  <a:cubicBezTo>
                    <a:pt x="3904" y="228"/>
                    <a:pt x="3863" y="224"/>
                    <a:pt x="3818" y="219"/>
                  </a:cubicBezTo>
                  <a:cubicBezTo>
                    <a:pt x="3272" y="179"/>
                    <a:pt x="2726" y="134"/>
                    <a:pt x="2180" y="103"/>
                  </a:cubicBezTo>
                  <a:cubicBezTo>
                    <a:pt x="1487" y="63"/>
                    <a:pt x="788" y="31"/>
                    <a:pt x="95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38"/>
            <p:cNvSpPr/>
            <p:nvPr/>
          </p:nvSpPr>
          <p:spPr>
            <a:xfrm>
              <a:off x="4145552" y="4179575"/>
              <a:ext cx="565013" cy="39654"/>
            </a:xfrm>
            <a:custGeom>
              <a:avLst/>
              <a:gdLst/>
              <a:ahLst/>
              <a:cxnLst/>
              <a:rect l="l" t="t" r="r" b="b"/>
              <a:pathLst>
                <a:path w="8407" h="590" extrusionOk="0">
                  <a:moveTo>
                    <a:pt x="277" y="1"/>
                  </a:moveTo>
                  <a:cubicBezTo>
                    <a:pt x="222" y="1"/>
                    <a:pt x="166" y="3"/>
                    <a:pt x="112" y="3"/>
                  </a:cubicBezTo>
                  <a:cubicBezTo>
                    <a:pt x="59" y="7"/>
                    <a:pt x="10" y="21"/>
                    <a:pt x="5" y="92"/>
                  </a:cubicBezTo>
                  <a:cubicBezTo>
                    <a:pt x="1" y="159"/>
                    <a:pt x="41" y="182"/>
                    <a:pt x="99" y="186"/>
                  </a:cubicBezTo>
                  <a:cubicBezTo>
                    <a:pt x="202" y="200"/>
                    <a:pt x="305" y="218"/>
                    <a:pt x="408" y="222"/>
                  </a:cubicBezTo>
                  <a:cubicBezTo>
                    <a:pt x="896" y="253"/>
                    <a:pt x="1384" y="285"/>
                    <a:pt x="1871" y="312"/>
                  </a:cubicBezTo>
                  <a:cubicBezTo>
                    <a:pt x="2632" y="352"/>
                    <a:pt x="3393" y="397"/>
                    <a:pt x="4154" y="433"/>
                  </a:cubicBezTo>
                  <a:cubicBezTo>
                    <a:pt x="5515" y="495"/>
                    <a:pt x="6875" y="491"/>
                    <a:pt x="8232" y="589"/>
                  </a:cubicBezTo>
                  <a:cubicBezTo>
                    <a:pt x="8290" y="589"/>
                    <a:pt x="8344" y="580"/>
                    <a:pt x="8402" y="580"/>
                  </a:cubicBezTo>
                  <a:cubicBezTo>
                    <a:pt x="8402" y="562"/>
                    <a:pt x="8402" y="544"/>
                    <a:pt x="8406" y="531"/>
                  </a:cubicBezTo>
                  <a:cubicBezTo>
                    <a:pt x="8357" y="518"/>
                    <a:pt x="8308" y="504"/>
                    <a:pt x="8263" y="504"/>
                  </a:cubicBezTo>
                  <a:cubicBezTo>
                    <a:pt x="7972" y="486"/>
                    <a:pt x="7686" y="473"/>
                    <a:pt x="7395" y="459"/>
                  </a:cubicBezTo>
                  <a:cubicBezTo>
                    <a:pt x="6177" y="419"/>
                    <a:pt x="4955" y="374"/>
                    <a:pt x="3742" y="262"/>
                  </a:cubicBezTo>
                  <a:cubicBezTo>
                    <a:pt x="3210" y="209"/>
                    <a:pt x="2682" y="164"/>
                    <a:pt x="2149" y="124"/>
                  </a:cubicBezTo>
                  <a:cubicBezTo>
                    <a:pt x="1554" y="79"/>
                    <a:pt x="954" y="43"/>
                    <a:pt x="359" y="3"/>
                  </a:cubicBezTo>
                  <a:cubicBezTo>
                    <a:pt x="332" y="1"/>
                    <a:pt x="304" y="1"/>
                    <a:pt x="277" y="1"/>
                  </a:cubicBezTo>
                  <a:close/>
                </a:path>
              </a:pathLst>
            </a:custGeom>
            <a:solidFill>
              <a:srgbClr val="FFC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38"/>
            <p:cNvSpPr/>
            <p:nvPr/>
          </p:nvSpPr>
          <p:spPr>
            <a:xfrm>
              <a:off x="4728239" y="4163311"/>
              <a:ext cx="77087" cy="78434"/>
            </a:xfrm>
            <a:custGeom>
              <a:avLst/>
              <a:gdLst/>
              <a:ahLst/>
              <a:cxnLst/>
              <a:rect l="l" t="t" r="r" b="b"/>
              <a:pathLst>
                <a:path w="1147" h="1167" extrusionOk="0">
                  <a:moveTo>
                    <a:pt x="417" y="0"/>
                  </a:moveTo>
                  <a:cubicBezTo>
                    <a:pt x="275" y="0"/>
                    <a:pt x="151" y="10"/>
                    <a:pt x="76" y="30"/>
                  </a:cubicBezTo>
                  <a:cubicBezTo>
                    <a:pt x="0" y="384"/>
                    <a:pt x="9" y="751"/>
                    <a:pt x="27" y="1167"/>
                  </a:cubicBezTo>
                  <a:cubicBezTo>
                    <a:pt x="67" y="1095"/>
                    <a:pt x="90" y="1068"/>
                    <a:pt x="103" y="1037"/>
                  </a:cubicBezTo>
                  <a:cubicBezTo>
                    <a:pt x="184" y="862"/>
                    <a:pt x="264" y="688"/>
                    <a:pt x="345" y="513"/>
                  </a:cubicBezTo>
                  <a:cubicBezTo>
                    <a:pt x="372" y="455"/>
                    <a:pt x="399" y="393"/>
                    <a:pt x="434" y="339"/>
                  </a:cubicBezTo>
                  <a:cubicBezTo>
                    <a:pt x="475" y="282"/>
                    <a:pt x="527" y="253"/>
                    <a:pt x="578" y="253"/>
                  </a:cubicBezTo>
                  <a:cubicBezTo>
                    <a:pt x="627" y="253"/>
                    <a:pt x="675" y="280"/>
                    <a:pt x="712" y="334"/>
                  </a:cubicBezTo>
                  <a:cubicBezTo>
                    <a:pt x="770" y="419"/>
                    <a:pt x="810" y="518"/>
                    <a:pt x="842" y="612"/>
                  </a:cubicBezTo>
                  <a:cubicBezTo>
                    <a:pt x="895" y="786"/>
                    <a:pt x="936" y="965"/>
                    <a:pt x="980" y="1144"/>
                  </a:cubicBezTo>
                  <a:cubicBezTo>
                    <a:pt x="994" y="1140"/>
                    <a:pt x="1007" y="1140"/>
                    <a:pt x="1021" y="1136"/>
                  </a:cubicBezTo>
                  <a:cubicBezTo>
                    <a:pt x="1043" y="961"/>
                    <a:pt x="1074" y="786"/>
                    <a:pt x="1083" y="607"/>
                  </a:cubicBezTo>
                  <a:cubicBezTo>
                    <a:pt x="1092" y="428"/>
                    <a:pt x="1146" y="249"/>
                    <a:pt x="1137" y="70"/>
                  </a:cubicBezTo>
                  <a:cubicBezTo>
                    <a:pt x="937" y="26"/>
                    <a:pt x="652" y="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38"/>
            <p:cNvSpPr/>
            <p:nvPr/>
          </p:nvSpPr>
          <p:spPr>
            <a:xfrm>
              <a:off x="4821187" y="4168016"/>
              <a:ext cx="47852" cy="24733"/>
            </a:xfrm>
            <a:custGeom>
              <a:avLst/>
              <a:gdLst/>
              <a:ahLst/>
              <a:cxnLst/>
              <a:rect l="l" t="t" r="r" b="b"/>
              <a:pathLst>
                <a:path w="712" h="368" extrusionOk="0">
                  <a:moveTo>
                    <a:pt x="58" y="0"/>
                  </a:moveTo>
                  <a:cubicBezTo>
                    <a:pt x="45" y="139"/>
                    <a:pt x="0" y="251"/>
                    <a:pt x="32" y="367"/>
                  </a:cubicBezTo>
                  <a:cubicBezTo>
                    <a:pt x="37" y="367"/>
                    <a:pt x="43" y="367"/>
                    <a:pt x="49" y="367"/>
                  </a:cubicBezTo>
                  <a:cubicBezTo>
                    <a:pt x="389" y="367"/>
                    <a:pt x="628" y="238"/>
                    <a:pt x="712" y="18"/>
                  </a:cubicBezTo>
                  <a:cubicBezTo>
                    <a:pt x="502" y="9"/>
                    <a:pt x="291" y="5"/>
                    <a:pt x="58" y="0"/>
                  </a:cubicBezTo>
                  <a:close/>
                </a:path>
              </a:pathLst>
            </a:custGeom>
            <a:solidFill>
              <a:srgbClr val="FFF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38"/>
            <p:cNvSpPr/>
            <p:nvPr/>
          </p:nvSpPr>
          <p:spPr>
            <a:xfrm>
              <a:off x="4759491" y="4214389"/>
              <a:ext cx="12097" cy="7528"/>
            </a:xfrm>
            <a:custGeom>
              <a:avLst/>
              <a:gdLst/>
              <a:ahLst/>
              <a:cxnLst/>
              <a:rect l="l" t="t" r="r" b="b"/>
              <a:pathLst>
                <a:path w="180" h="112" extrusionOk="0">
                  <a:moveTo>
                    <a:pt x="102" y="0"/>
                  </a:moveTo>
                  <a:cubicBezTo>
                    <a:pt x="95" y="0"/>
                    <a:pt x="86" y="1"/>
                    <a:pt x="77" y="4"/>
                  </a:cubicBezTo>
                  <a:cubicBezTo>
                    <a:pt x="32" y="13"/>
                    <a:pt x="1" y="44"/>
                    <a:pt x="32" y="98"/>
                  </a:cubicBezTo>
                  <a:cubicBezTo>
                    <a:pt x="50" y="102"/>
                    <a:pt x="72" y="111"/>
                    <a:pt x="95" y="111"/>
                  </a:cubicBezTo>
                  <a:cubicBezTo>
                    <a:pt x="113" y="111"/>
                    <a:pt x="135" y="107"/>
                    <a:pt x="180" y="98"/>
                  </a:cubicBezTo>
                  <a:cubicBezTo>
                    <a:pt x="165" y="41"/>
                    <a:pt x="146" y="0"/>
                    <a:pt x="102" y="0"/>
                  </a:cubicBezTo>
                  <a:close/>
                </a:path>
              </a:pathLst>
            </a:custGeom>
            <a:solidFill>
              <a:srgbClr val="FFC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38"/>
            <p:cNvSpPr/>
            <p:nvPr/>
          </p:nvSpPr>
          <p:spPr>
            <a:xfrm>
              <a:off x="5581301" y="3898983"/>
              <a:ext cx="497940" cy="770764"/>
            </a:xfrm>
            <a:custGeom>
              <a:avLst/>
              <a:gdLst/>
              <a:ahLst/>
              <a:cxnLst/>
              <a:rect l="l" t="t" r="r" b="b"/>
              <a:pathLst>
                <a:path w="7409" h="11468" extrusionOk="0">
                  <a:moveTo>
                    <a:pt x="2355" y="297"/>
                  </a:moveTo>
                  <a:cubicBezTo>
                    <a:pt x="2726" y="306"/>
                    <a:pt x="3094" y="320"/>
                    <a:pt x="3465" y="324"/>
                  </a:cubicBezTo>
                  <a:cubicBezTo>
                    <a:pt x="3886" y="333"/>
                    <a:pt x="4311" y="338"/>
                    <a:pt x="4732" y="347"/>
                  </a:cubicBezTo>
                  <a:lnTo>
                    <a:pt x="4964" y="347"/>
                  </a:lnTo>
                  <a:cubicBezTo>
                    <a:pt x="4964" y="579"/>
                    <a:pt x="4996" y="776"/>
                    <a:pt x="4969" y="987"/>
                  </a:cubicBezTo>
                  <a:cubicBezTo>
                    <a:pt x="4897" y="996"/>
                    <a:pt x="4839" y="1013"/>
                    <a:pt x="4781" y="1013"/>
                  </a:cubicBezTo>
                  <a:cubicBezTo>
                    <a:pt x="4409" y="1009"/>
                    <a:pt x="4042" y="1004"/>
                    <a:pt x="3671" y="1004"/>
                  </a:cubicBezTo>
                  <a:cubicBezTo>
                    <a:pt x="3556" y="1003"/>
                    <a:pt x="3441" y="1002"/>
                    <a:pt x="3326" y="1002"/>
                  </a:cubicBezTo>
                  <a:cubicBezTo>
                    <a:pt x="3097" y="1002"/>
                    <a:pt x="2867" y="1004"/>
                    <a:pt x="2637" y="1004"/>
                  </a:cubicBezTo>
                  <a:lnTo>
                    <a:pt x="2243" y="1004"/>
                  </a:lnTo>
                  <a:cubicBezTo>
                    <a:pt x="2189" y="866"/>
                    <a:pt x="2171" y="548"/>
                    <a:pt x="2207" y="315"/>
                  </a:cubicBezTo>
                  <a:cubicBezTo>
                    <a:pt x="2252" y="311"/>
                    <a:pt x="2306" y="297"/>
                    <a:pt x="2355" y="297"/>
                  </a:cubicBezTo>
                  <a:close/>
                  <a:moveTo>
                    <a:pt x="3676" y="1275"/>
                  </a:moveTo>
                  <a:cubicBezTo>
                    <a:pt x="3986" y="1275"/>
                    <a:pt x="4295" y="1278"/>
                    <a:pt x="4602" y="1282"/>
                  </a:cubicBezTo>
                  <a:cubicBezTo>
                    <a:pt x="4848" y="2217"/>
                    <a:pt x="5206" y="3095"/>
                    <a:pt x="5497" y="3994"/>
                  </a:cubicBezTo>
                  <a:cubicBezTo>
                    <a:pt x="5855" y="5095"/>
                    <a:pt x="6213" y="6196"/>
                    <a:pt x="6509" y="7315"/>
                  </a:cubicBezTo>
                  <a:cubicBezTo>
                    <a:pt x="6674" y="7933"/>
                    <a:pt x="6822" y="8555"/>
                    <a:pt x="6974" y="9177"/>
                  </a:cubicBezTo>
                  <a:cubicBezTo>
                    <a:pt x="7041" y="9446"/>
                    <a:pt x="7077" y="9723"/>
                    <a:pt x="7050" y="10001"/>
                  </a:cubicBezTo>
                  <a:cubicBezTo>
                    <a:pt x="7028" y="10243"/>
                    <a:pt x="6961" y="10471"/>
                    <a:pt x="6826" y="10672"/>
                  </a:cubicBezTo>
                  <a:cubicBezTo>
                    <a:pt x="6683" y="10883"/>
                    <a:pt x="6504" y="11008"/>
                    <a:pt x="6240" y="11039"/>
                  </a:cubicBezTo>
                  <a:cubicBezTo>
                    <a:pt x="5801" y="11089"/>
                    <a:pt x="5367" y="11129"/>
                    <a:pt x="4924" y="11133"/>
                  </a:cubicBezTo>
                  <a:cubicBezTo>
                    <a:pt x="4186" y="11147"/>
                    <a:pt x="3443" y="11165"/>
                    <a:pt x="2704" y="11174"/>
                  </a:cubicBezTo>
                  <a:cubicBezTo>
                    <a:pt x="2670" y="11174"/>
                    <a:pt x="2636" y="11175"/>
                    <a:pt x="2602" y="11175"/>
                  </a:cubicBezTo>
                  <a:cubicBezTo>
                    <a:pt x="2163" y="11175"/>
                    <a:pt x="1731" y="11122"/>
                    <a:pt x="1303" y="11030"/>
                  </a:cubicBezTo>
                  <a:cubicBezTo>
                    <a:pt x="1160" y="10999"/>
                    <a:pt x="1021" y="10954"/>
                    <a:pt x="882" y="10905"/>
                  </a:cubicBezTo>
                  <a:cubicBezTo>
                    <a:pt x="797" y="10874"/>
                    <a:pt x="712" y="10829"/>
                    <a:pt x="636" y="10780"/>
                  </a:cubicBezTo>
                  <a:cubicBezTo>
                    <a:pt x="404" y="10628"/>
                    <a:pt x="292" y="10422"/>
                    <a:pt x="319" y="10135"/>
                  </a:cubicBezTo>
                  <a:cubicBezTo>
                    <a:pt x="354" y="9732"/>
                    <a:pt x="412" y="9338"/>
                    <a:pt x="484" y="8945"/>
                  </a:cubicBezTo>
                  <a:cubicBezTo>
                    <a:pt x="699" y="7781"/>
                    <a:pt x="954" y="6631"/>
                    <a:pt x="1272" y="5494"/>
                  </a:cubicBezTo>
                  <a:cubicBezTo>
                    <a:pt x="1652" y="4120"/>
                    <a:pt x="2082" y="2759"/>
                    <a:pt x="2547" y="1407"/>
                  </a:cubicBezTo>
                  <a:cubicBezTo>
                    <a:pt x="2556" y="1380"/>
                    <a:pt x="2570" y="1354"/>
                    <a:pt x="2597" y="1291"/>
                  </a:cubicBezTo>
                  <a:cubicBezTo>
                    <a:pt x="2957" y="1279"/>
                    <a:pt x="3317" y="1275"/>
                    <a:pt x="3676" y="1275"/>
                  </a:cubicBezTo>
                  <a:close/>
                  <a:moveTo>
                    <a:pt x="2228" y="0"/>
                  </a:moveTo>
                  <a:cubicBezTo>
                    <a:pt x="2184" y="0"/>
                    <a:pt x="2140" y="3"/>
                    <a:pt x="2095" y="6"/>
                  </a:cubicBezTo>
                  <a:cubicBezTo>
                    <a:pt x="2006" y="11"/>
                    <a:pt x="1957" y="60"/>
                    <a:pt x="1930" y="141"/>
                  </a:cubicBezTo>
                  <a:cubicBezTo>
                    <a:pt x="1916" y="176"/>
                    <a:pt x="1907" y="217"/>
                    <a:pt x="1907" y="253"/>
                  </a:cubicBezTo>
                  <a:cubicBezTo>
                    <a:pt x="1907" y="508"/>
                    <a:pt x="1898" y="763"/>
                    <a:pt x="1912" y="1018"/>
                  </a:cubicBezTo>
                  <a:cubicBezTo>
                    <a:pt x="1916" y="1085"/>
                    <a:pt x="1957" y="1170"/>
                    <a:pt x="2006" y="1219"/>
                  </a:cubicBezTo>
                  <a:cubicBezTo>
                    <a:pt x="2060" y="1264"/>
                    <a:pt x="2145" y="1277"/>
                    <a:pt x="2230" y="1313"/>
                  </a:cubicBezTo>
                  <a:cubicBezTo>
                    <a:pt x="2248" y="1421"/>
                    <a:pt x="2194" y="1501"/>
                    <a:pt x="2163" y="1586"/>
                  </a:cubicBezTo>
                  <a:cubicBezTo>
                    <a:pt x="1688" y="2938"/>
                    <a:pt x="1267" y="4312"/>
                    <a:pt x="896" y="5695"/>
                  </a:cubicBezTo>
                  <a:cubicBezTo>
                    <a:pt x="592" y="6828"/>
                    <a:pt x="341" y="7973"/>
                    <a:pt x="144" y="9128"/>
                  </a:cubicBezTo>
                  <a:cubicBezTo>
                    <a:pt x="90" y="9441"/>
                    <a:pt x="50" y="9755"/>
                    <a:pt x="28" y="10068"/>
                  </a:cubicBezTo>
                  <a:cubicBezTo>
                    <a:pt x="1" y="10489"/>
                    <a:pt x="162" y="10824"/>
                    <a:pt x="529" y="11044"/>
                  </a:cubicBezTo>
                  <a:cubicBezTo>
                    <a:pt x="654" y="11120"/>
                    <a:pt x="788" y="11183"/>
                    <a:pt x="923" y="11227"/>
                  </a:cubicBezTo>
                  <a:cubicBezTo>
                    <a:pt x="1366" y="11384"/>
                    <a:pt x="1827" y="11442"/>
                    <a:pt x="2288" y="11451"/>
                  </a:cubicBezTo>
                  <a:cubicBezTo>
                    <a:pt x="2672" y="11461"/>
                    <a:pt x="3057" y="11468"/>
                    <a:pt x="3441" y="11468"/>
                  </a:cubicBezTo>
                  <a:cubicBezTo>
                    <a:pt x="4390" y="11468"/>
                    <a:pt x="5339" y="11430"/>
                    <a:pt x="6285" y="11321"/>
                  </a:cubicBezTo>
                  <a:cubicBezTo>
                    <a:pt x="6495" y="11294"/>
                    <a:pt x="6701" y="11245"/>
                    <a:pt x="6853" y="11093"/>
                  </a:cubicBezTo>
                  <a:cubicBezTo>
                    <a:pt x="7207" y="10739"/>
                    <a:pt x="7408" y="10314"/>
                    <a:pt x="7377" y="9804"/>
                  </a:cubicBezTo>
                  <a:cubicBezTo>
                    <a:pt x="7372" y="9674"/>
                    <a:pt x="7350" y="9544"/>
                    <a:pt x="7323" y="9415"/>
                  </a:cubicBezTo>
                  <a:cubicBezTo>
                    <a:pt x="7269" y="9182"/>
                    <a:pt x="7211" y="8949"/>
                    <a:pt x="7153" y="8721"/>
                  </a:cubicBezTo>
                  <a:cubicBezTo>
                    <a:pt x="7014" y="8152"/>
                    <a:pt x="6889" y="7579"/>
                    <a:pt x="6728" y="7016"/>
                  </a:cubicBezTo>
                  <a:cubicBezTo>
                    <a:pt x="6276" y="5418"/>
                    <a:pt x="5770" y="3838"/>
                    <a:pt x="5224" y="2276"/>
                  </a:cubicBezTo>
                  <a:cubicBezTo>
                    <a:pt x="5130" y="1998"/>
                    <a:pt x="5041" y="1716"/>
                    <a:pt x="4955" y="1439"/>
                  </a:cubicBezTo>
                  <a:cubicBezTo>
                    <a:pt x="4942" y="1389"/>
                    <a:pt x="4947" y="1336"/>
                    <a:pt x="4942" y="1282"/>
                  </a:cubicBezTo>
                  <a:cubicBezTo>
                    <a:pt x="5005" y="1269"/>
                    <a:pt x="5049" y="1260"/>
                    <a:pt x="5094" y="1255"/>
                  </a:cubicBezTo>
                  <a:cubicBezTo>
                    <a:pt x="5211" y="1233"/>
                    <a:pt x="5264" y="1152"/>
                    <a:pt x="5291" y="1049"/>
                  </a:cubicBezTo>
                  <a:cubicBezTo>
                    <a:pt x="5300" y="1009"/>
                    <a:pt x="5305" y="960"/>
                    <a:pt x="5300" y="915"/>
                  </a:cubicBezTo>
                  <a:cubicBezTo>
                    <a:pt x="5291" y="722"/>
                    <a:pt x="5273" y="530"/>
                    <a:pt x="5269" y="338"/>
                  </a:cubicBezTo>
                  <a:cubicBezTo>
                    <a:pt x="5261" y="104"/>
                    <a:pt x="5185" y="31"/>
                    <a:pt x="4979" y="31"/>
                  </a:cubicBezTo>
                  <a:cubicBezTo>
                    <a:pt x="4960" y="31"/>
                    <a:pt x="4940" y="32"/>
                    <a:pt x="4920" y="33"/>
                  </a:cubicBezTo>
                  <a:cubicBezTo>
                    <a:pt x="4729" y="42"/>
                    <a:pt x="4540" y="46"/>
                    <a:pt x="4351" y="46"/>
                  </a:cubicBezTo>
                  <a:cubicBezTo>
                    <a:pt x="4162" y="46"/>
                    <a:pt x="3973" y="42"/>
                    <a:pt x="3783" y="38"/>
                  </a:cubicBezTo>
                  <a:cubicBezTo>
                    <a:pt x="3282" y="33"/>
                    <a:pt x="2785" y="11"/>
                    <a:pt x="2283" y="2"/>
                  </a:cubicBezTo>
                  <a:cubicBezTo>
                    <a:pt x="2265" y="1"/>
                    <a:pt x="2247" y="0"/>
                    <a:pt x="2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38"/>
            <p:cNvSpPr/>
            <p:nvPr/>
          </p:nvSpPr>
          <p:spPr>
            <a:xfrm>
              <a:off x="5600858" y="3984606"/>
              <a:ext cx="456070" cy="665446"/>
            </a:xfrm>
            <a:custGeom>
              <a:avLst/>
              <a:gdLst/>
              <a:ahLst/>
              <a:cxnLst/>
              <a:rect l="l" t="t" r="r" b="b"/>
              <a:pathLst>
                <a:path w="6786" h="9901" extrusionOk="0">
                  <a:moveTo>
                    <a:pt x="3385" y="1"/>
                  </a:moveTo>
                  <a:cubicBezTo>
                    <a:pt x="3026" y="1"/>
                    <a:pt x="2666" y="5"/>
                    <a:pt x="2306" y="17"/>
                  </a:cubicBezTo>
                  <a:cubicBezTo>
                    <a:pt x="2279" y="80"/>
                    <a:pt x="2265" y="106"/>
                    <a:pt x="2256" y="133"/>
                  </a:cubicBezTo>
                  <a:cubicBezTo>
                    <a:pt x="1791" y="1485"/>
                    <a:pt x="1361" y="2846"/>
                    <a:pt x="981" y="4220"/>
                  </a:cubicBezTo>
                  <a:cubicBezTo>
                    <a:pt x="663" y="5357"/>
                    <a:pt x="408" y="6507"/>
                    <a:pt x="193" y="7671"/>
                  </a:cubicBezTo>
                  <a:cubicBezTo>
                    <a:pt x="121" y="8064"/>
                    <a:pt x="63" y="8458"/>
                    <a:pt x="28" y="8861"/>
                  </a:cubicBezTo>
                  <a:cubicBezTo>
                    <a:pt x="1" y="9148"/>
                    <a:pt x="113" y="9354"/>
                    <a:pt x="345" y="9506"/>
                  </a:cubicBezTo>
                  <a:cubicBezTo>
                    <a:pt x="421" y="9555"/>
                    <a:pt x="506" y="9600"/>
                    <a:pt x="591" y="9631"/>
                  </a:cubicBezTo>
                  <a:cubicBezTo>
                    <a:pt x="730" y="9680"/>
                    <a:pt x="869" y="9725"/>
                    <a:pt x="1012" y="9756"/>
                  </a:cubicBezTo>
                  <a:cubicBezTo>
                    <a:pt x="1440" y="9848"/>
                    <a:pt x="1872" y="9901"/>
                    <a:pt x="2311" y="9901"/>
                  </a:cubicBezTo>
                  <a:cubicBezTo>
                    <a:pt x="2345" y="9901"/>
                    <a:pt x="2379" y="9900"/>
                    <a:pt x="2413" y="9900"/>
                  </a:cubicBezTo>
                  <a:cubicBezTo>
                    <a:pt x="3152" y="9891"/>
                    <a:pt x="3895" y="9873"/>
                    <a:pt x="4633" y="9859"/>
                  </a:cubicBezTo>
                  <a:cubicBezTo>
                    <a:pt x="5076" y="9855"/>
                    <a:pt x="5510" y="9815"/>
                    <a:pt x="5949" y="9765"/>
                  </a:cubicBezTo>
                  <a:cubicBezTo>
                    <a:pt x="6213" y="9734"/>
                    <a:pt x="6392" y="9609"/>
                    <a:pt x="6535" y="9398"/>
                  </a:cubicBezTo>
                  <a:cubicBezTo>
                    <a:pt x="6670" y="9197"/>
                    <a:pt x="6737" y="8969"/>
                    <a:pt x="6759" y="8727"/>
                  </a:cubicBezTo>
                  <a:cubicBezTo>
                    <a:pt x="6786" y="8449"/>
                    <a:pt x="6750" y="8172"/>
                    <a:pt x="6683" y="7903"/>
                  </a:cubicBezTo>
                  <a:cubicBezTo>
                    <a:pt x="6531" y="7281"/>
                    <a:pt x="6383" y="6659"/>
                    <a:pt x="6218" y="6041"/>
                  </a:cubicBezTo>
                  <a:cubicBezTo>
                    <a:pt x="5922" y="4922"/>
                    <a:pt x="5564" y="3821"/>
                    <a:pt x="5206" y="2720"/>
                  </a:cubicBezTo>
                  <a:cubicBezTo>
                    <a:pt x="4915" y="1821"/>
                    <a:pt x="4557" y="943"/>
                    <a:pt x="4311" y="8"/>
                  </a:cubicBezTo>
                  <a:cubicBezTo>
                    <a:pt x="4004" y="4"/>
                    <a:pt x="3695" y="1"/>
                    <a:pt x="3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38"/>
            <p:cNvSpPr/>
            <p:nvPr/>
          </p:nvSpPr>
          <p:spPr>
            <a:xfrm>
              <a:off x="5727208" y="3918944"/>
              <a:ext cx="189861" cy="48190"/>
            </a:xfrm>
            <a:custGeom>
              <a:avLst/>
              <a:gdLst/>
              <a:ahLst/>
              <a:cxnLst/>
              <a:rect l="l" t="t" r="r" b="b"/>
              <a:pathLst>
                <a:path w="2825" h="717" extrusionOk="0">
                  <a:moveTo>
                    <a:pt x="184" y="0"/>
                  </a:moveTo>
                  <a:cubicBezTo>
                    <a:pt x="135" y="0"/>
                    <a:pt x="81" y="14"/>
                    <a:pt x="36" y="18"/>
                  </a:cubicBezTo>
                  <a:cubicBezTo>
                    <a:pt x="0" y="251"/>
                    <a:pt x="18" y="569"/>
                    <a:pt x="72" y="707"/>
                  </a:cubicBezTo>
                  <a:lnTo>
                    <a:pt x="466" y="707"/>
                  </a:lnTo>
                  <a:cubicBezTo>
                    <a:pt x="696" y="707"/>
                    <a:pt x="926" y="705"/>
                    <a:pt x="1155" y="705"/>
                  </a:cubicBezTo>
                  <a:cubicBezTo>
                    <a:pt x="1270" y="705"/>
                    <a:pt x="1385" y="706"/>
                    <a:pt x="1500" y="707"/>
                  </a:cubicBezTo>
                  <a:cubicBezTo>
                    <a:pt x="1871" y="707"/>
                    <a:pt x="2238" y="712"/>
                    <a:pt x="2610" y="716"/>
                  </a:cubicBezTo>
                  <a:cubicBezTo>
                    <a:pt x="2668" y="716"/>
                    <a:pt x="2726" y="699"/>
                    <a:pt x="2798" y="690"/>
                  </a:cubicBezTo>
                  <a:cubicBezTo>
                    <a:pt x="2825" y="479"/>
                    <a:pt x="2793" y="282"/>
                    <a:pt x="2793" y="50"/>
                  </a:cubicBezTo>
                  <a:lnTo>
                    <a:pt x="2561" y="50"/>
                  </a:lnTo>
                  <a:cubicBezTo>
                    <a:pt x="2140" y="41"/>
                    <a:pt x="1715" y="36"/>
                    <a:pt x="1294" y="27"/>
                  </a:cubicBezTo>
                  <a:cubicBezTo>
                    <a:pt x="923" y="23"/>
                    <a:pt x="555" y="9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38"/>
            <p:cNvSpPr/>
            <p:nvPr/>
          </p:nvSpPr>
          <p:spPr>
            <a:xfrm>
              <a:off x="5772304" y="4073253"/>
              <a:ext cx="57866" cy="57196"/>
            </a:xfrm>
            <a:custGeom>
              <a:avLst/>
              <a:gdLst/>
              <a:ahLst/>
              <a:cxnLst/>
              <a:rect l="l" t="t" r="r" b="b"/>
              <a:pathLst>
                <a:path w="861" h="851" extrusionOk="0">
                  <a:moveTo>
                    <a:pt x="435" y="286"/>
                  </a:moveTo>
                  <a:cubicBezTo>
                    <a:pt x="467" y="286"/>
                    <a:pt x="500" y="296"/>
                    <a:pt x="529" y="318"/>
                  </a:cubicBezTo>
                  <a:cubicBezTo>
                    <a:pt x="583" y="358"/>
                    <a:pt x="605" y="412"/>
                    <a:pt x="574" y="479"/>
                  </a:cubicBezTo>
                  <a:cubicBezTo>
                    <a:pt x="546" y="543"/>
                    <a:pt x="475" y="593"/>
                    <a:pt x="415" y="593"/>
                  </a:cubicBezTo>
                  <a:cubicBezTo>
                    <a:pt x="408" y="593"/>
                    <a:pt x="401" y="593"/>
                    <a:pt x="395" y="591"/>
                  </a:cubicBezTo>
                  <a:cubicBezTo>
                    <a:pt x="341" y="578"/>
                    <a:pt x="292" y="551"/>
                    <a:pt x="283" y="488"/>
                  </a:cubicBezTo>
                  <a:cubicBezTo>
                    <a:pt x="278" y="484"/>
                    <a:pt x="278" y="475"/>
                    <a:pt x="278" y="466"/>
                  </a:cubicBezTo>
                  <a:cubicBezTo>
                    <a:pt x="265" y="364"/>
                    <a:pt x="347" y="286"/>
                    <a:pt x="435" y="286"/>
                  </a:cubicBezTo>
                  <a:close/>
                  <a:moveTo>
                    <a:pt x="404" y="0"/>
                  </a:moveTo>
                  <a:cubicBezTo>
                    <a:pt x="184" y="0"/>
                    <a:pt x="1" y="211"/>
                    <a:pt x="1" y="452"/>
                  </a:cubicBezTo>
                  <a:cubicBezTo>
                    <a:pt x="1" y="685"/>
                    <a:pt x="171" y="851"/>
                    <a:pt x="417" y="851"/>
                  </a:cubicBezTo>
                  <a:cubicBezTo>
                    <a:pt x="654" y="851"/>
                    <a:pt x="860" y="640"/>
                    <a:pt x="860" y="408"/>
                  </a:cubicBezTo>
                  <a:cubicBezTo>
                    <a:pt x="856" y="197"/>
                    <a:pt x="632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38"/>
            <p:cNvSpPr/>
            <p:nvPr/>
          </p:nvSpPr>
          <p:spPr>
            <a:xfrm>
              <a:off x="5790114" y="4092407"/>
              <a:ext cx="22918" cy="20768"/>
            </a:xfrm>
            <a:custGeom>
              <a:avLst/>
              <a:gdLst/>
              <a:ahLst/>
              <a:cxnLst/>
              <a:rect l="l" t="t" r="r" b="b"/>
              <a:pathLst>
                <a:path w="341" h="309" extrusionOk="0">
                  <a:moveTo>
                    <a:pt x="170" y="1"/>
                  </a:moveTo>
                  <a:cubicBezTo>
                    <a:pt x="82" y="1"/>
                    <a:pt x="0" y="79"/>
                    <a:pt x="13" y="181"/>
                  </a:cubicBezTo>
                  <a:cubicBezTo>
                    <a:pt x="13" y="190"/>
                    <a:pt x="13" y="199"/>
                    <a:pt x="18" y="203"/>
                  </a:cubicBezTo>
                  <a:cubicBezTo>
                    <a:pt x="27" y="266"/>
                    <a:pt x="76" y="293"/>
                    <a:pt x="130" y="306"/>
                  </a:cubicBezTo>
                  <a:cubicBezTo>
                    <a:pt x="136" y="308"/>
                    <a:pt x="143" y="308"/>
                    <a:pt x="150" y="308"/>
                  </a:cubicBezTo>
                  <a:cubicBezTo>
                    <a:pt x="210" y="308"/>
                    <a:pt x="281" y="258"/>
                    <a:pt x="309" y="194"/>
                  </a:cubicBezTo>
                  <a:cubicBezTo>
                    <a:pt x="340" y="127"/>
                    <a:pt x="318" y="73"/>
                    <a:pt x="264" y="33"/>
                  </a:cubicBezTo>
                  <a:cubicBezTo>
                    <a:pt x="235" y="11"/>
                    <a:pt x="202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38"/>
            <p:cNvSpPr/>
            <p:nvPr/>
          </p:nvSpPr>
          <p:spPr>
            <a:xfrm>
              <a:off x="5815317" y="4145165"/>
              <a:ext cx="88512" cy="83676"/>
            </a:xfrm>
            <a:custGeom>
              <a:avLst/>
              <a:gdLst/>
              <a:ahLst/>
              <a:cxnLst/>
              <a:rect l="l" t="t" r="r" b="b"/>
              <a:pathLst>
                <a:path w="1317" h="1245" extrusionOk="0">
                  <a:moveTo>
                    <a:pt x="723" y="276"/>
                  </a:moveTo>
                  <a:cubicBezTo>
                    <a:pt x="864" y="276"/>
                    <a:pt x="1008" y="464"/>
                    <a:pt x="1004" y="627"/>
                  </a:cubicBezTo>
                  <a:cubicBezTo>
                    <a:pt x="999" y="797"/>
                    <a:pt x="833" y="936"/>
                    <a:pt x="632" y="936"/>
                  </a:cubicBezTo>
                  <a:cubicBezTo>
                    <a:pt x="457" y="936"/>
                    <a:pt x="305" y="801"/>
                    <a:pt x="301" y="645"/>
                  </a:cubicBezTo>
                  <a:cubicBezTo>
                    <a:pt x="296" y="459"/>
                    <a:pt x="493" y="278"/>
                    <a:pt x="696" y="278"/>
                  </a:cubicBezTo>
                  <a:cubicBezTo>
                    <a:pt x="699" y="278"/>
                    <a:pt x="701" y="278"/>
                    <a:pt x="704" y="278"/>
                  </a:cubicBezTo>
                  <a:cubicBezTo>
                    <a:pt x="710" y="277"/>
                    <a:pt x="716" y="276"/>
                    <a:pt x="723" y="276"/>
                  </a:cubicBezTo>
                  <a:close/>
                  <a:moveTo>
                    <a:pt x="632" y="0"/>
                  </a:moveTo>
                  <a:cubicBezTo>
                    <a:pt x="305" y="5"/>
                    <a:pt x="1" y="313"/>
                    <a:pt x="5" y="649"/>
                  </a:cubicBezTo>
                  <a:cubicBezTo>
                    <a:pt x="5" y="998"/>
                    <a:pt x="310" y="1244"/>
                    <a:pt x="650" y="1244"/>
                  </a:cubicBezTo>
                  <a:cubicBezTo>
                    <a:pt x="1021" y="1244"/>
                    <a:pt x="1317" y="953"/>
                    <a:pt x="1312" y="609"/>
                  </a:cubicBezTo>
                  <a:cubicBezTo>
                    <a:pt x="1308" y="251"/>
                    <a:pt x="1026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38"/>
            <p:cNvSpPr/>
            <p:nvPr/>
          </p:nvSpPr>
          <p:spPr>
            <a:xfrm>
              <a:off x="5835210" y="4163714"/>
              <a:ext cx="47852" cy="44359"/>
            </a:xfrm>
            <a:custGeom>
              <a:avLst/>
              <a:gdLst/>
              <a:ahLst/>
              <a:cxnLst/>
              <a:rect l="l" t="t" r="r" b="b"/>
              <a:pathLst>
                <a:path w="712" h="660" extrusionOk="0">
                  <a:moveTo>
                    <a:pt x="427" y="0"/>
                  </a:moveTo>
                  <a:cubicBezTo>
                    <a:pt x="420" y="0"/>
                    <a:pt x="414" y="1"/>
                    <a:pt x="408" y="2"/>
                  </a:cubicBezTo>
                  <a:cubicBezTo>
                    <a:pt x="405" y="2"/>
                    <a:pt x="403" y="2"/>
                    <a:pt x="400" y="2"/>
                  </a:cubicBezTo>
                  <a:cubicBezTo>
                    <a:pt x="197" y="2"/>
                    <a:pt x="0" y="183"/>
                    <a:pt x="5" y="369"/>
                  </a:cubicBezTo>
                  <a:cubicBezTo>
                    <a:pt x="9" y="525"/>
                    <a:pt x="161" y="660"/>
                    <a:pt x="336" y="660"/>
                  </a:cubicBezTo>
                  <a:cubicBezTo>
                    <a:pt x="537" y="660"/>
                    <a:pt x="703" y="521"/>
                    <a:pt x="708" y="351"/>
                  </a:cubicBezTo>
                  <a:cubicBezTo>
                    <a:pt x="712" y="188"/>
                    <a:pt x="568" y="0"/>
                    <a:pt x="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38"/>
            <p:cNvSpPr/>
            <p:nvPr/>
          </p:nvSpPr>
          <p:spPr>
            <a:xfrm>
              <a:off x="5751873" y="3665772"/>
              <a:ext cx="54505" cy="54373"/>
            </a:xfrm>
            <a:custGeom>
              <a:avLst/>
              <a:gdLst/>
              <a:ahLst/>
              <a:cxnLst/>
              <a:rect l="l" t="t" r="r" b="b"/>
              <a:pathLst>
                <a:path w="811" h="809" extrusionOk="0">
                  <a:moveTo>
                    <a:pt x="435" y="258"/>
                  </a:moveTo>
                  <a:cubicBezTo>
                    <a:pt x="488" y="276"/>
                    <a:pt x="524" y="321"/>
                    <a:pt x="511" y="375"/>
                  </a:cubicBezTo>
                  <a:cubicBezTo>
                    <a:pt x="497" y="433"/>
                    <a:pt x="466" y="482"/>
                    <a:pt x="417" y="500"/>
                  </a:cubicBezTo>
                  <a:cubicBezTo>
                    <a:pt x="408" y="504"/>
                    <a:pt x="399" y="506"/>
                    <a:pt x="391" y="506"/>
                  </a:cubicBezTo>
                  <a:cubicBezTo>
                    <a:pt x="359" y="506"/>
                    <a:pt x="330" y="481"/>
                    <a:pt x="323" y="446"/>
                  </a:cubicBezTo>
                  <a:cubicBezTo>
                    <a:pt x="309" y="357"/>
                    <a:pt x="327" y="343"/>
                    <a:pt x="435" y="258"/>
                  </a:cubicBezTo>
                  <a:close/>
                  <a:moveTo>
                    <a:pt x="412" y="0"/>
                  </a:moveTo>
                  <a:cubicBezTo>
                    <a:pt x="326" y="0"/>
                    <a:pt x="244" y="33"/>
                    <a:pt x="180" y="97"/>
                  </a:cubicBezTo>
                  <a:cubicBezTo>
                    <a:pt x="54" y="218"/>
                    <a:pt x="1" y="366"/>
                    <a:pt x="23" y="536"/>
                  </a:cubicBezTo>
                  <a:cubicBezTo>
                    <a:pt x="45" y="701"/>
                    <a:pt x="166" y="809"/>
                    <a:pt x="336" y="809"/>
                  </a:cubicBezTo>
                  <a:cubicBezTo>
                    <a:pt x="338" y="809"/>
                    <a:pt x="341" y="809"/>
                    <a:pt x="343" y="809"/>
                  </a:cubicBezTo>
                  <a:cubicBezTo>
                    <a:pt x="569" y="809"/>
                    <a:pt x="802" y="587"/>
                    <a:pt x="811" y="348"/>
                  </a:cubicBezTo>
                  <a:cubicBezTo>
                    <a:pt x="806" y="205"/>
                    <a:pt x="712" y="111"/>
                    <a:pt x="582" y="43"/>
                  </a:cubicBezTo>
                  <a:cubicBezTo>
                    <a:pt x="527" y="15"/>
                    <a:pt x="469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38"/>
            <p:cNvSpPr/>
            <p:nvPr/>
          </p:nvSpPr>
          <p:spPr>
            <a:xfrm>
              <a:off x="5772640" y="3683111"/>
              <a:ext cx="14517" cy="16668"/>
            </a:xfrm>
            <a:custGeom>
              <a:avLst/>
              <a:gdLst/>
              <a:ahLst/>
              <a:cxnLst/>
              <a:rect l="l" t="t" r="r" b="b"/>
              <a:pathLst>
                <a:path w="216" h="248" extrusionOk="0">
                  <a:moveTo>
                    <a:pt x="126" y="0"/>
                  </a:moveTo>
                  <a:cubicBezTo>
                    <a:pt x="18" y="85"/>
                    <a:pt x="0" y="99"/>
                    <a:pt x="14" y="188"/>
                  </a:cubicBezTo>
                  <a:cubicBezTo>
                    <a:pt x="21" y="223"/>
                    <a:pt x="50" y="248"/>
                    <a:pt x="82" y="248"/>
                  </a:cubicBezTo>
                  <a:cubicBezTo>
                    <a:pt x="90" y="248"/>
                    <a:pt x="99" y="246"/>
                    <a:pt x="108" y="242"/>
                  </a:cubicBezTo>
                  <a:cubicBezTo>
                    <a:pt x="157" y="224"/>
                    <a:pt x="188" y="175"/>
                    <a:pt x="202" y="117"/>
                  </a:cubicBezTo>
                  <a:cubicBezTo>
                    <a:pt x="215" y="63"/>
                    <a:pt x="179" y="18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38"/>
            <p:cNvSpPr/>
            <p:nvPr/>
          </p:nvSpPr>
          <p:spPr>
            <a:xfrm>
              <a:off x="5830371" y="3722898"/>
              <a:ext cx="89722" cy="92884"/>
            </a:xfrm>
            <a:custGeom>
              <a:avLst/>
              <a:gdLst/>
              <a:ahLst/>
              <a:cxnLst/>
              <a:rect l="l" t="t" r="r" b="b"/>
              <a:pathLst>
                <a:path w="1335" h="1382" extrusionOk="0">
                  <a:moveTo>
                    <a:pt x="657" y="291"/>
                  </a:moveTo>
                  <a:cubicBezTo>
                    <a:pt x="714" y="291"/>
                    <a:pt x="776" y="309"/>
                    <a:pt x="838" y="344"/>
                  </a:cubicBezTo>
                  <a:cubicBezTo>
                    <a:pt x="1124" y="509"/>
                    <a:pt x="1075" y="881"/>
                    <a:pt x="878" y="1024"/>
                  </a:cubicBezTo>
                  <a:cubicBezTo>
                    <a:pt x="818" y="1068"/>
                    <a:pt x="757" y="1092"/>
                    <a:pt x="698" y="1092"/>
                  </a:cubicBezTo>
                  <a:cubicBezTo>
                    <a:pt x="637" y="1092"/>
                    <a:pt x="577" y="1067"/>
                    <a:pt x="520" y="1015"/>
                  </a:cubicBezTo>
                  <a:cubicBezTo>
                    <a:pt x="435" y="939"/>
                    <a:pt x="390" y="840"/>
                    <a:pt x="363" y="720"/>
                  </a:cubicBezTo>
                  <a:cubicBezTo>
                    <a:pt x="354" y="661"/>
                    <a:pt x="359" y="599"/>
                    <a:pt x="377" y="541"/>
                  </a:cubicBezTo>
                  <a:cubicBezTo>
                    <a:pt x="390" y="505"/>
                    <a:pt x="404" y="469"/>
                    <a:pt x="426" y="433"/>
                  </a:cubicBezTo>
                  <a:cubicBezTo>
                    <a:pt x="484" y="337"/>
                    <a:pt x="565" y="291"/>
                    <a:pt x="657" y="291"/>
                  </a:cubicBezTo>
                  <a:close/>
                  <a:moveTo>
                    <a:pt x="679" y="1"/>
                  </a:moveTo>
                  <a:cubicBezTo>
                    <a:pt x="445" y="1"/>
                    <a:pt x="192" y="184"/>
                    <a:pt x="108" y="411"/>
                  </a:cubicBezTo>
                  <a:cubicBezTo>
                    <a:pt x="1" y="706"/>
                    <a:pt x="108" y="1073"/>
                    <a:pt x="363" y="1261"/>
                  </a:cubicBezTo>
                  <a:cubicBezTo>
                    <a:pt x="469" y="1341"/>
                    <a:pt x="584" y="1381"/>
                    <a:pt x="699" y="1381"/>
                  </a:cubicBezTo>
                  <a:cubicBezTo>
                    <a:pt x="804" y="1381"/>
                    <a:pt x="910" y="1347"/>
                    <a:pt x="1008" y="1279"/>
                  </a:cubicBezTo>
                  <a:cubicBezTo>
                    <a:pt x="1223" y="1136"/>
                    <a:pt x="1335" y="934"/>
                    <a:pt x="1335" y="666"/>
                  </a:cubicBezTo>
                  <a:cubicBezTo>
                    <a:pt x="1330" y="652"/>
                    <a:pt x="1330" y="630"/>
                    <a:pt x="1330" y="603"/>
                  </a:cubicBezTo>
                  <a:cubicBezTo>
                    <a:pt x="1326" y="339"/>
                    <a:pt x="1093" y="44"/>
                    <a:pt x="726" y="4"/>
                  </a:cubicBezTo>
                  <a:cubicBezTo>
                    <a:pt x="710" y="2"/>
                    <a:pt x="695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38"/>
            <p:cNvSpPr/>
            <p:nvPr/>
          </p:nvSpPr>
          <p:spPr>
            <a:xfrm>
              <a:off x="5854163" y="3742456"/>
              <a:ext cx="51817" cy="53835"/>
            </a:xfrm>
            <a:custGeom>
              <a:avLst/>
              <a:gdLst/>
              <a:ahLst/>
              <a:cxnLst/>
              <a:rect l="l" t="t" r="r" b="b"/>
              <a:pathLst>
                <a:path w="771" h="801" extrusionOk="0">
                  <a:moveTo>
                    <a:pt x="303" y="0"/>
                  </a:moveTo>
                  <a:cubicBezTo>
                    <a:pt x="211" y="0"/>
                    <a:pt x="130" y="46"/>
                    <a:pt x="72" y="142"/>
                  </a:cubicBezTo>
                  <a:cubicBezTo>
                    <a:pt x="50" y="178"/>
                    <a:pt x="36" y="214"/>
                    <a:pt x="23" y="250"/>
                  </a:cubicBezTo>
                  <a:cubicBezTo>
                    <a:pt x="5" y="308"/>
                    <a:pt x="0" y="370"/>
                    <a:pt x="9" y="429"/>
                  </a:cubicBezTo>
                  <a:cubicBezTo>
                    <a:pt x="36" y="549"/>
                    <a:pt x="81" y="648"/>
                    <a:pt x="166" y="724"/>
                  </a:cubicBezTo>
                  <a:cubicBezTo>
                    <a:pt x="223" y="776"/>
                    <a:pt x="283" y="801"/>
                    <a:pt x="344" y="801"/>
                  </a:cubicBezTo>
                  <a:cubicBezTo>
                    <a:pt x="403" y="801"/>
                    <a:pt x="464" y="777"/>
                    <a:pt x="524" y="733"/>
                  </a:cubicBezTo>
                  <a:cubicBezTo>
                    <a:pt x="721" y="590"/>
                    <a:pt x="770" y="218"/>
                    <a:pt x="484" y="53"/>
                  </a:cubicBezTo>
                  <a:cubicBezTo>
                    <a:pt x="422" y="18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38"/>
            <p:cNvSpPr/>
            <p:nvPr/>
          </p:nvSpPr>
          <p:spPr>
            <a:xfrm>
              <a:off x="5659530" y="4304649"/>
              <a:ext cx="341212" cy="295724"/>
            </a:xfrm>
            <a:custGeom>
              <a:avLst/>
              <a:gdLst/>
              <a:ahLst/>
              <a:cxnLst/>
              <a:rect l="l" t="t" r="r" b="b"/>
              <a:pathLst>
                <a:path w="5077" h="4400" extrusionOk="0">
                  <a:moveTo>
                    <a:pt x="2380" y="0"/>
                  </a:moveTo>
                  <a:cubicBezTo>
                    <a:pt x="2323" y="0"/>
                    <a:pt x="2263" y="14"/>
                    <a:pt x="2203" y="40"/>
                  </a:cubicBezTo>
                  <a:cubicBezTo>
                    <a:pt x="2109" y="75"/>
                    <a:pt x="2024" y="129"/>
                    <a:pt x="1934" y="178"/>
                  </a:cubicBezTo>
                  <a:cubicBezTo>
                    <a:pt x="1867" y="214"/>
                    <a:pt x="1804" y="259"/>
                    <a:pt x="1733" y="295"/>
                  </a:cubicBezTo>
                  <a:cubicBezTo>
                    <a:pt x="1649" y="336"/>
                    <a:pt x="1567" y="358"/>
                    <a:pt x="1486" y="358"/>
                  </a:cubicBezTo>
                  <a:cubicBezTo>
                    <a:pt x="1384" y="358"/>
                    <a:pt x="1286" y="324"/>
                    <a:pt x="1191" y="254"/>
                  </a:cubicBezTo>
                  <a:cubicBezTo>
                    <a:pt x="1128" y="205"/>
                    <a:pt x="1070" y="156"/>
                    <a:pt x="1007" y="111"/>
                  </a:cubicBezTo>
                  <a:cubicBezTo>
                    <a:pt x="971" y="86"/>
                    <a:pt x="935" y="74"/>
                    <a:pt x="901" y="74"/>
                  </a:cubicBezTo>
                  <a:cubicBezTo>
                    <a:pt x="851" y="74"/>
                    <a:pt x="805" y="101"/>
                    <a:pt x="770" y="151"/>
                  </a:cubicBezTo>
                  <a:cubicBezTo>
                    <a:pt x="748" y="183"/>
                    <a:pt x="730" y="223"/>
                    <a:pt x="721" y="259"/>
                  </a:cubicBezTo>
                  <a:cubicBezTo>
                    <a:pt x="529" y="854"/>
                    <a:pt x="318" y="1441"/>
                    <a:pt x="179" y="2049"/>
                  </a:cubicBezTo>
                  <a:cubicBezTo>
                    <a:pt x="90" y="2443"/>
                    <a:pt x="14" y="2837"/>
                    <a:pt x="5" y="3240"/>
                  </a:cubicBezTo>
                  <a:cubicBezTo>
                    <a:pt x="0" y="3419"/>
                    <a:pt x="5" y="3593"/>
                    <a:pt x="63" y="3763"/>
                  </a:cubicBezTo>
                  <a:cubicBezTo>
                    <a:pt x="117" y="3925"/>
                    <a:pt x="206" y="4032"/>
                    <a:pt x="376" y="4072"/>
                  </a:cubicBezTo>
                  <a:cubicBezTo>
                    <a:pt x="435" y="4086"/>
                    <a:pt x="497" y="4108"/>
                    <a:pt x="551" y="4131"/>
                  </a:cubicBezTo>
                  <a:cubicBezTo>
                    <a:pt x="855" y="4260"/>
                    <a:pt x="1173" y="4314"/>
                    <a:pt x="1495" y="4336"/>
                  </a:cubicBezTo>
                  <a:cubicBezTo>
                    <a:pt x="1921" y="4368"/>
                    <a:pt x="2346" y="4377"/>
                    <a:pt x="2753" y="4399"/>
                  </a:cubicBezTo>
                  <a:cubicBezTo>
                    <a:pt x="3129" y="4381"/>
                    <a:pt x="3492" y="4363"/>
                    <a:pt x="3854" y="4350"/>
                  </a:cubicBezTo>
                  <a:cubicBezTo>
                    <a:pt x="4078" y="4341"/>
                    <a:pt x="4297" y="4292"/>
                    <a:pt x="4517" y="4247"/>
                  </a:cubicBezTo>
                  <a:cubicBezTo>
                    <a:pt x="4816" y="4180"/>
                    <a:pt x="4978" y="3987"/>
                    <a:pt x="5045" y="3701"/>
                  </a:cubicBezTo>
                  <a:cubicBezTo>
                    <a:pt x="5063" y="3616"/>
                    <a:pt x="5076" y="3531"/>
                    <a:pt x="5067" y="3446"/>
                  </a:cubicBezTo>
                  <a:cubicBezTo>
                    <a:pt x="5049" y="3217"/>
                    <a:pt x="5027" y="2985"/>
                    <a:pt x="4982" y="2761"/>
                  </a:cubicBezTo>
                  <a:cubicBezTo>
                    <a:pt x="4857" y="2116"/>
                    <a:pt x="4637" y="1494"/>
                    <a:pt x="4566" y="841"/>
                  </a:cubicBezTo>
                  <a:cubicBezTo>
                    <a:pt x="4543" y="612"/>
                    <a:pt x="4445" y="393"/>
                    <a:pt x="4288" y="214"/>
                  </a:cubicBezTo>
                  <a:cubicBezTo>
                    <a:pt x="4206" y="122"/>
                    <a:pt x="4112" y="66"/>
                    <a:pt x="4002" y="66"/>
                  </a:cubicBezTo>
                  <a:cubicBezTo>
                    <a:pt x="3962" y="66"/>
                    <a:pt x="3920" y="73"/>
                    <a:pt x="3877" y="89"/>
                  </a:cubicBezTo>
                  <a:cubicBezTo>
                    <a:pt x="3697" y="156"/>
                    <a:pt x="3514" y="219"/>
                    <a:pt x="3335" y="290"/>
                  </a:cubicBezTo>
                  <a:cubicBezTo>
                    <a:pt x="3248" y="322"/>
                    <a:pt x="3165" y="340"/>
                    <a:pt x="3084" y="340"/>
                  </a:cubicBezTo>
                  <a:cubicBezTo>
                    <a:pt x="2951" y="340"/>
                    <a:pt x="2827" y="293"/>
                    <a:pt x="2713" y="187"/>
                  </a:cubicBezTo>
                  <a:cubicBezTo>
                    <a:pt x="2690" y="165"/>
                    <a:pt x="2668" y="147"/>
                    <a:pt x="2646" y="125"/>
                  </a:cubicBezTo>
                  <a:cubicBezTo>
                    <a:pt x="2565" y="38"/>
                    <a:pt x="2475" y="0"/>
                    <a:pt x="2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38"/>
            <p:cNvSpPr/>
            <p:nvPr/>
          </p:nvSpPr>
          <p:spPr>
            <a:xfrm>
              <a:off x="5637890" y="4284621"/>
              <a:ext cx="384763" cy="334975"/>
            </a:xfrm>
            <a:custGeom>
              <a:avLst/>
              <a:gdLst/>
              <a:ahLst/>
              <a:cxnLst/>
              <a:rect l="l" t="t" r="r" b="b"/>
              <a:pathLst>
                <a:path w="5725" h="4984" extrusionOk="0">
                  <a:moveTo>
                    <a:pt x="2702" y="298"/>
                  </a:moveTo>
                  <a:cubicBezTo>
                    <a:pt x="2797" y="298"/>
                    <a:pt x="2887" y="336"/>
                    <a:pt x="2968" y="423"/>
                  </a:cubicBezTo>
                  <a:cubicBezTo>
                    <a:pt x="2990" y="445"/>
                    <a:pt x="3012" y="463"/>
                    <a:pt x="3035" y="485"/>
                  </a:cubicBezTo>
                  <a:cubicBezTo>
                    <a:pt x="3149" y="591"/>
                    <a:pt x="3273" y="638"/>
                    <a:pt x="3406" y="638"/>
                  </a:cubicBezTo>
                  <a:cubicBezTo>
                    <a:pt x="3487" y="638"/>
                    <a:pt x="3570" y="620"/>
                    <a:pt x="3657" y="588"/>
                  </a:cubicBezTo>
                  <a:cubicBezTo>
                    <a:pt x="3836" y="517"/>
                    <a:pt x="4019" y="454"/>
                    <a:pt x="4199" y="387"/>
                  </a:cubicBezTo>
                  <a:cubicBezTo>
                    <a:pt x="4242" y="371"/>
                    <a:pt x="4284" y="364"/>
                    <a:pt x="4324" y="364"/>
                  </a:cubicBezTo>
                  <a:cubicBezTo>
                    <a:pt x="4434" y="364"/>
                    <a:pt x="4528" y="420"/>
                    <a:pt x="4610" y="512"/>
                  </a:cubicBezTo>
                  <a:cubicBezTo>
                    <a:pt x="4767" y="691"/>
                    <a:pt x="4865" y="910"/>
                    <a:pt x="4888" y="1139"/>
                  </a:cubicBezTo>
                  <a:cubicBezTo>
                    <a:pt x="4959" y="1792"/>
                    <a:pt x="5179" y="2414"/>
                    <a:pt x="5304" y="3059"/>
                  </a:cubicBezTo>
                  <a:cubicBezTo>
                    <a:pt x="5349" y="3283"/>
                    <a:pt x="5371" y="3515"/>
                    <a:pt x="5389" y="3744"/>
                  </a:cubicBezTo>
                  <a:cubicBezTo>
                    <a:pt x="5398" y="3829"/>
                    <a:pt x="5385" y="3914"/>
                    <a:pt x="5367" y="3999"/>
                  </a:cubicBezTo>
                  <a:cubicBezTo>
                    <a:pt x="5300" y="4285"/>
                    <a:pt x="5138" y="4478"/>
                    <a:pt x="4839" y="4545"/>
                  </a:cubicBezTo>
                  <a:cubicBezTo>
                    <a:pt x="4619" y="4590"/>
                    <a:pt x="4400" y="4639"/>
                    <a:pt x="4176" y="4648"/>
                  </a:cubicBezTo>
                  <a:cubicBezTo>
                    <a:pt x="3814" y="4661"/>
                    <a:pt x="3451" y="4679"/>
                    <a:pt x="3075" y="4697"/>
                  </a:cubicBezTo>
                  <a:cubicBezTo>
                    <a:pt x="2668" y="4675"/>
                    <a:pt x="2243" y="4666"/>
                    <a:pt x="1817" y="4634"/>
                  </a:cubicBezTo>
                  <a:cubicBezTo>
                    <a:pt x="1495" y="4612"/>
                    <a:pt x="1177" y="4558"/>
                    <a:pt x="873" y="4429"/>
                  </a:cubicBezTo>
                  <a:cubicBezTo>
                    <a:pt x="819" y="4406"/>
                    <a:pt x="757" y="4384"/>
                    <a:pt x="698" y="4370"/>
                  </a:cubicBezTo>
                  <a:cubicBezTo>
                    <a:pt x="528" y="4330"/>
                    <a:pt x="439" y="4223"/>
                    <a:pt x="385" y="4061"/>
                  </a:cubicBezTo>
                  <a:cubicBezTo>
                    <a:pt x="327" y="3891"/>
                    <a:pt x="322" y="3717"/>
                    <a:pt x="327" y="3538"/>
                  </a:cubicBezTo>
                  <a:cubicBezTo>
                    <a:pt x="336" y="3135"/>
                    <a:pt x="412" y="2741"/>
                    <a:pt x="501" y="2347"/>
                  </a:cubicBezTo>
                  <a:cubicBezTo>
                    <a:pt x="640" y="1739"/>
                    <a:pt x="851" y="1152"/>
                    <a:pt x="1043" y="557"/>
                  </a:cubicBezTo>
                  <a:cubicBezTo>
                    <a:pt x="1052" y="521"/>
                    <a:pt x="1070" y="481"/>
                    <a:pt x="1092" y="449"/>
                  </a:cubicBezTo>
                  <a:cubicBezTo>
                    <a:pt x="1127" y="399"/>
                    <a:pt x="1173" y="372"/>
                    <a:pt x="1223" y="372"/>
                  </a:cubicBezTo>
                  <a:cubicBezTo>
                    <a:pt x="1257" y="372"/>
                    <a:pt x="1293" y="384"/>
                    <a:pt x="1329" y="409"/>
                  </a:cubicBezTo>
                  <a:cubicBezTo>
                    <a:pt x="1392" y="454"/>
                    <a:pt x="1450" y="503"/>
                    <a:pt x="1513" y="552"/>
                  </a:cubicBezTo>
                  <a:cubicBezTo>
                    <a:pt x="1608" y="622"/>
                    <a:pt x="1706" y="656"/>
                    <a:pt x="1808" y="656"/>
                  </a:cubicBezTo>
                  <a:cubicBezTo>
                    <a:pt x="1889" y="656"/>
                    <a:pt x="1971" y="634"/>
                    <a:pt x="2055" y="593"/>
                  </a:cubicBezTo>
                  <a:cubicBezTo>
                    <a:pt x="2126" y="557"/>
                    <a:pt x="2189" y="512"/>
                    <a:pt x="2256" y="476"/>
                  </a:cubicBezTo>
                  <a:cubicBezTo>
                    <a:pt x="2346" y="427"/>
                    <a:pt x="2431" y="373"/>
                    <a:pt x="2525" y="338"/>
                  </a:cubicBezTo>
                  <a:cubicBezTo>
                    <a:pt x="2585" y="312"/>
                    <a:pt x="2645" y="298"/>
                    <a:pt x="2702" y="298"/>
                  </a:cubicBezTo>
                  <a:close/>
                  <a:moveTo>
                    <a:pt x="2726" y="1"/>
                  </a:moveTo>
                  <a:cubicBezTo>
                    <a:pt x="2647" y="1"/>
                    <a:pt x="2566" y="15"/>
                    <a:pt x="2484" y="42"/>
                  </a:cubicBezTo>
                  <a:cubicBezTo>
                    <a:pt x="2354" y="87"/>
                    <a:pt x="2234" y="159"/>
                    <a:pt x="2108" y="221"/>
                  </a:cubicBezTo>
                  <a:cubicBezTo>
                    <a:pt x="2041" y="257"/>
                    <a:pt x="1978" y="297"/>
                    <a:pt x="1911" y="338"/>
                  </a:cubicBezTo>
                  <a:cubicBezTo>
                    <a:pt x="1879" y="355"/>
                    <a:pt x="1847" y="363"/>
                    <a:pt x="1815" y="363"/>
                  </a:cubicBezTo>
                  <a:cubicBezTo>
                    <a:pt x="1772" y="363"/>
                    <a:pt x="1731" y="348"/>
                    <a:pt x="1692" y="320"/>
                  </a:cubicBezTo>
                  <a:cubicBezTo>
                    <a:pt x="1625" y="270"/>
                    <a:pt x="1562" y="212"/>
                    <a:pt x="1491" y="163"/>
                  </a:cubicBezTo>
                  <a:cubicBezTo>
                    <a:pt x="1409" y="107"/>
                    <a:pt x="1321" y="79"/>
                    <a:pt x="1236" y="79"/>
                  </a:cubicBezTo>
                  <a:cubicBezTo>
                    <a:pt x="1109" y="79"/>
                    <a:pt x="988" y="140"/>
                    <a:pt x="900" y="257"/>
                  </a:cubicBezTo>
                  <a:cubicBezTo>
                    <a:pt x="860" y="315"/>
                    <a:pt x="824" y="378"/>
                    <a:pt x="801" y="441"/>
                  </a:cubicBezTo>
                  <a:cubicBezTo>
                    <a:pt x="654" y="848"/>
                    <a:pt x="506" y="1251"/>
                    <a:pt x="372" y="1662"/>
                  </a:cubicBezTo>
                  <a:cubicBezTo>
                    <a:pt x="193" y="2213"/>
                    <a:pt x="76" y="2781"/>
                    <a:pt x="23" y="3359"/>
                  </a:cubicBezTo>
                  <a:cubicBezTo>
                    <a:pt x="0" y="3583"/>
                    <a:pt x="5" y="3806"/>
                    <a:pt x="54" y="4026"/>
                  </a:cubicBezTo>
                  <a:cubicBezTo>
                    <a:pt x="148" y="4433"/>
                    <a:pt x="403" y="4666"/>
                    <a:pt x="806" y="4751"/>
                  </a:cubicBezTo>
                  <a:cubicBezTo>
                    <a:pt x="895" y="4769"/>
                    <a:pt x="985" y="4791"/>
                    <a:pt x="1079" y="4809"/>
                  </a:cubicBezTo>
                  <a:cubicBezTo>
                    <a:pt x="1321" y="4849"/>
                    <a:pt x="1562" y="4907"/>
                    <a:pt x="1808" y="4925"/>
                  </a:cubicBezTo>
                  <a:cubicBezTo>
                    <a:pt x="2260" y="4957"/>
                    <a:pt x="2717" y="4966"/>
                    <a:pt x="3200" y="4984"/>
                  </a:cubicBezTo>
                  <a:cubicBezTo>
                    <a:pt x="3532" y="4970"/>
                    <a:pt x="3894" y="4952"/>
                    <a:pt x="4257" y="4939"/>
                  </a:cubicBezTo>
                  <a:cubicBezTo>
                    <a:pt x="4668" y="4925"/>
                    <a:pt x="5044" y="4804"/>
                    <a:pt x="5389" y="4581"/>
                  </a:cubicBezTo>
                  <a:cubicBezTo>
                    <a:pt x="5438" y="4545"/>
                    <a:pt x="5492" y="4505"/>
                    <a:pt x="5519" y="4451"/>
                  </a:cubicBezTo>
                  <a:cubicBezTo>
                    <a:pt x="5640" y="4232"/>
                    <a:pt x="5725" y="3999"/>
                    <a:pt x="5698" y="3744"/>
                  </a:cubicBezTo>
                  <a:cubicBezTo>
                    <a:pt x="5667" y="3484"/>
                    <a:pt x="5640" y="3225"/>
                    <a:pt x="5582" y="2969"/>
                  </a:cubicBezTo>
                  <a:cubicBezTo>
                    <a:pt x="5461" y="2441"/>
                    <a:pt x="5326" y="1922"/>
                    <a:pt x="5192" y="1398"/>
                  </a:cubicBezTo>
                  <a:cubicBezTo>
                    <a:pt x="5112" y="1085"/>
                    <a:pt x="5022" y="772"/>
                    <a:pt x="4941" y="458"/>
                  </a:cubicBezTo>
                  <a:cubicBezTo>
                    <a:pt x="4901" y="302"/>
                    <a:pt x="4798" y="203"/>
                    <a:pt x="4655" y="150"/>
                  </a:cubicBezTo>
                  <a:cubicBezTo>
                    <a:pt x="4533" y="102"/>
                    <a:pt x="4409" y="71"/>
                    <a:pt x="4284" y="71"/>
                  </a:cubicBezTo>
                  <a:cubicBezTo>
                    <a:pt x="4198" y="71"/>
                    <a:pt x="4111" y="86"/>
                    <a:pt x="4024" y="118"/>
                  </a:cubicBezTo>
                  <a:cubicBezTo>
                    <a:pt x="3903" y="168"/>
                    <a:pt x="3773" y="203"/>
                    <a:pt x="3661" y="266"/>
                  </a:cubicBezTo>
                  <a:cubicBezTo>
                    <a:pt x="3578" y="311"/>
                    <a:pt x="3502" y="336"/>
                    <a:pt x="3429" y="336"/>
                  </a:cubicBezTo>
                  <a:cubicBezTo>
                    <a:pt x="3331" y="336"/>
                    <a:pt x="3240" y="291"/>
                    <a:pt x="3147" y="190"/>
                  </a:cubicBezTo>
                  <a:cubicBezTo>
                    <a:pt x="3027" y="59"/>
                    <a:pt x="2882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38"/>
            <p:cNvSpPr/>
            <p:nvPr/>
          </p:nvSpPr>
          <p:spPr>
            <a:xfrm>
              <a:off x="5771699" y="4408015"/>
              <a:ext cx="51212" cy="48862"/>
            </a:xfrm>
            <a:custGeom>
              <a:avLst/>
              <a:gdLst/>
              <a:ahLst/>
              <a:cxnLst/>
              <a:rect l="l" t="t" r="r" b="b"/>
              <a:pathLst>
                <a:path w="762" h="727" extrusionOk="0">
                  <a:moveTo>
                    <a:pt x="346" y="278"/>
                  </a:moveTo>
                  <a:cubicBezTo>
                    <a:pt x="422" y="287"/>
                    <a:pt x="475" y="350"/>
                    <a:pt x="453" y="386"/>
                  </a:cubicBezTo>
                  <a:cubicBezTo>
                    <a:pt x="440" y="417"/>
                    <a:pt x="399" y="444"/>
                    <a:pt x="368" y="444"/>
                  </a:cubicBezTo>
                  <a:cubicBezTo>
                    <a:pt x="364" y="445"/>
                    <a:pt x="360" y="445"/>
                    <a:pt x="357" y="445"/>
                  </a:cubicBezTo>
                  <a:cubicBezTo>
                    <a:pt x="304" y="445"/>
                    <a:pt x="262" y="387"/>
                    <a:pt x="283" y="341"/>
                  </a:cubicBezTo>
                  <a:cubicBezTo>
                    <a:pt x="296" y="314"/>
                    <a:pt x="332" y="292"/>
                    <a:pt x="346" y="278"/>
                  </a:cubicBezTo>
                  <a:close/>
                  <a:moveTo>
                    <a:pt x="375" y="1"/>
                  </a:moveTo>
                  <a:cubicBezTo>
                    <a:pt x="370" y="1"/>
                    <a:pt x="364" y="1"/>
                    <a:pt x="359" y="1"/>
                  </a:cubicBezTo>
                  <a:cubicBezTo>
                    <a:pt x="180" y="10"/>
                    <a:pt x="1" y="207"/>
                    <a:pt x="10" y="395"/>
                  </a:cubicBezTo>
                  <a:cubicBezTo>
                    <a:pt x="14" y="573"/>
                    <a:pt x="184" y="726"/>
                    <a:pt x="370" y="726"/>
                  </a:cubicBezTo>
                  <a:cubicBezTo>
                    <a:pt x="375" y="726"/>
                    <a:pt x="381" y="726"/>
                    <a:pt x="386" y="726"/>
                  </a:cubicBezTo>
                  <a:cubicBezTo>
                    <a:pt x="592" y="722"/>
                    <a:pt x="762" y="556"/>
                    <a:pt x="762" y="364"/>
                  </a:cubicBezTo>
                  <a:cubicBezTo>
                    <a:pt x="762" y="167"/>
                    <a:pt x="583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38"/>
            <p:cNvSpPr/>
            <p:nvPr/>
          </p:nvSpPr>
          <p:spPr>
            <a:xfrm>
              <a:off x="5789240" y="4426698"/>
              <a:ext cx="14450" cy="11224"/>
            </a:xfrm>
            <a:custGeom>
              <a:avLst/>
              <a:gdLst/>
              <a:ahLst/>
              <a:cxnLst/>
              <a:rect l="l" t="t" r="r" b="b"/>
              <a:pathLst>
                <a:path w="215" h="167" extrusionOk="0">
                  <a:moveTo>
                    <a:pt x="85" y="0"/>
                  </a:moveTo>
                  <a:cubicBezTo>
                    <a:pt x="71" y="14"/>
                    <a:pt x="35" y="36"/>
                    <a:pt x="22" y="63"/>
                  </a:cubicBezTo>
                  <a:cubicBezTo>
                    <a:pt x="1" y="109"/>
                    <a:pt x="43" y="167"/>
                    <a:pt x="96" y="167"/>
                  </a:cubicBezTo>
                  <a:cubicBezTo>
                    <a:pt x="99" y="167"/>
                    <a:pt x="103" y="167"/>
                    <a:pt x="107" y="166"/>
                  </a:cubicBezTo>
                  <a:cubicBezTo>
                    <a:pt x="138" y="166"/>
                    <a:pt x="179" y="139"/>
                    <a:pt x="192" y="108"/>
                  </a:cubicBezTo>
                  <a:cubicBezTo>
                    <a:pt x="214" y="72"/>
                    <a:pt x="161" y="9"/>
                    <a:pt x="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38"/>
            <p:cNvSpPr/>
            <p:nvPr/>
          </p:nvSpPr>
          <p:spPr>
            <a:xfrm>
              <a:off x="5715447" y="4346049"/>
              <a:ext cx="69560" cy="58540"/>
            </a:xfrm>
            <a:custGeom>
              <a:avLst/>
              <a:gdLst/>
              <a:ahLst/>
              <a:cxnLst/>
              <a:rect l="l" t="t" r="r" b="b"/>
              <a:pathLst>
                <a:path w="1035" h="871" extrusionOk="0">
                  <a:moveTo>
                    <a:pt x="505" y="256"/>
                  </a:moveTo>
                  <a:cubicBezTo>
                    <a:pt x="536" y="256"/>
                    <a:pt x="569" y="266"/>
                    <a:pt x="601" y="287"/>
                  </a:cubicBezTo>
                  <a:cubicBezTo>
                    <a:pt x="623" y="296"/>
                    <a:pt x="641" y="314"/>
                    <a:pt x="659" y="332"/>
                  </a:cubicBezTo>
                  <a:cubicBezTo>
                    <a:pt x="695" y="359"/>
                    <a:pt x="699" y="413"/>
                    <a:pt x="672" y="449"/>
                  </a:cubicBezTo>
                  <a:cubicBezTo>
                    <a:pt x="613" y="535"/>
                    <a:pt x="565" y="573"/>
                    <a:pt x="507" y="573"/>
                  </a:cubicBezTo>
                  <a:cubicBezTo>
                    <a:pt x="481" y="573"/>
                    <a:pt x="453" y="565"/>
                    <a:pt x="422" y="552"/>
                  </a:cubicBezTo>
                  <a:cubicBezTo>
                    <a:pt x="363" y="529"/>
                    <a:pt x="332" y="466"/>
                    <a:pt x="346" y="404"/>
                  </a:cubicBezTo>
                  <a:cubicBezTo>
                    <a:pt x="364" y="312"/>
                    <a:pt x="430" y="256"/>
                    <a:pt x="505" y="256"/>
                  </a:cubicBezTo>
                  <a:close/>
                  <a:moveTo>
                    <a:pt x="505" y="1"/>
                  </a:moveTo>
                  <a:cubicBezTo>
                    <a:pt x="300" y="1"/>
                    <a:pt x="134" y="129"/>
                    <a:pt x="68" y="301"/>
                  </a:cubicBezTo>
                  <a:cubicBezTo>
                    <a:pt x="1" y="484"/>
                    <a:pt x="55" y="663"/>
                    <a:pt x="202" y="771"/>
                  </a:cubicBezTo>
                  <a:cubicBezTo>
                    <a:pt x="298" y="839"/>
                    <a:pt x="404" y="871"/>
                    <a:pt x="507" y="871"/>
                  </a:cubicBezTo>
                  <a:cubicBezTo>
                    <a:pt x="710" y="871"/>
                    <a:pt x="903" y="749"/>
                    <a:pt x="986" y="538"/>
                  </a:cubicBezTo>
                  <a:cubicBezTo>
                    <a:pt x="1035" y="404"/>
                    <a:pt x="1017" y="243"/>
                    <a:pt x="910" y="180"/>
                  </a:cubicBezTo>
                  <a:cubicBezTo>
                    <a:pt x="775" y="99"/>
                    <a:pt x="619" y="50"/>
                    <a:pt x="516" y="1"/>
                  </a:cubicBezTo>
                  <a:cubicBezTo>
                    <a:pt x="512" y="1"/>
                    <a:pt x="509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38"/>
            <p:cNvSpPr/>
            <p:nvPr/>
          </p:nvSpPr>
          <p:spPr>
            <a:xfrm>
              <a:off x="5737760" y="4363254"/>
              <a:ext cx="24732" cy="21306"/>
            </a:xfrm>
            <a:custGeom>
              <a:avLst/>
              <a:gdLst/>
              <a:ahLst/>
              <a:cxnLst/>
              <a:rect l="l" t="t" r="r" b="b"/>
              <a:pathLst>
                <a:path w="368" h="317" extrusionOk="0">
                  <a:moveTo>
                    <a:pt x="173" y="0"/>
                  </a:moveTo>
                  <a:cubicBezTo>
                    <a:pt x="98" y="0"/>
                    <a:pt x="32" y="56"/>
                    <a:pt x="14" y="148"/>
                  </a:cubicBezTo>
                  <a:cubicBezTo>
                    <a:pt x="0" y="210"/>
                    <a:pt x="31" y="273"/>
                    <a:pt x="90" y="296"/>
                  </a:cubicBezTo>
                  <a:cubicBezTo>
                    <a:pt x="121" y="309"/>
                    <a:pt x="149" y="317"/>
                    <a:pt x="175" y="317"/>
                  </a:cubicBezTo>
                  <a:cubicBezTo>
                    <a:pt x="233" y="317"/>
                    <a:pt x="281" y="279"/>
                    <a:pt x="340" y="193"/>
                  </a:cubicBezTo>
                  <a:cubicBezTo>
                    <a:pt x="367" y="157"/>
                    <a:pt x="363" y="103"/>
                    <a:pt x="327" y="76"/>
                  </a:cubicBezTo>
                  <a:cubicBezTo>
                    <a:pt x="309" y="58"/>
                    <a:pt x="291" y="40"/>
                    <a:pt x="269" y="31"/>
                  </a:cubicBezTo>
                  <a:cubicBezTo>
                    <a:pt x="237" y="10"/>
                    <a:pt x="204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84" name="Google Shape;1784;p38"/>
          <p:cNvSpPr/>
          <p:nvPr/>
        </p:nvSpPr>
        <p:spPr>
          <a:xfrm>
            <a:off x="3477450" y="4310725"/>
            <a:ext cx="192900" cy="19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5" name="Google Shape;1785;p38"/>
          <p:cNvSpPr/>
          <p:nvPr/>
        </p:nvSpPr>
        <p:spPr>
          <a:xfrm>
            <a:off x="4476288" y="3926750"/>
            <a:ext cx="192900" cy="19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6" name="Google Shape;1786;p38"/>
          <p:cNvSpPr/>
          <p:nvPr/>
        </p:nvSpPr>
        <p:spPr>
          <a:xfrm>
            <a:off x="5142338" y="4618700"/>
            <a:ext cx="192900" cy="19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7" name="Google Shape;1787;p38"/>
          <p:cNvSpPr/>
          <p:nvPr/>
        </p:nvSpPr>
        <p:spPr>
          <a:xfrm>
            <a:off x="5741715" y="4340001"/>
            <a:ext cx="192900" cy="19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788" name="Google Shape;1788;p38"/>
          <p:cNvCxnSpPr>
            <a:cxnSpLocks/>
          </p:cNvCxnSpPr>
          <p:nvPr/>
        </p:nvCxnSpPr>
        <p:spPr>
          <a:xfrm>
            <a:off x="3323089" y="4440005"/>
            <a:ext cx="607302" cy="7680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89" name="Google Shape;1789;p38"/>
          <p:cNvCxnSpPr>
            <a:cxnSpLocks/>
            <a:endCxn id="1785" idx="0"/>
          </p:cNvCxnSpPr>
          <p:nvPr/>
        </p:nvCxnSpPr>
        <p:spPr>
          <a:xfrm>
            <a:off x="3664680" y="3074053"/>
            <a:ext cx="908058" cy="852697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0" name="Google Shape;1790;p38"/>
          <p:cNvCxnSpPr>
            <a:cxnSpLocks/>
            <a:stCxn id="1682" idx="1"/>
            <a:endCxn id="1786" idx="0"/>
          </p:cNvCxnSpPr>
          <p:nvPr/>
        </p:nvCxnSpPr>
        <p:spPr>
          <a:xfrm rot="10800000" flipV="1">
            <a:off x="5238788" y="2600165"/>
            <a:ext cx="992638" cy="2018535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91" name="Google Shape;1791;p38"/>
          <p:cNvCxnSpPr>
            <a:stCxn id="1679" idx="1"/>
            <a:endCxn id="1787" idx="0"/>
          </p:cNvCxnSpPr>
          <p:nvPr/>
        </p:nvCxnSpPr>
        <p:spPr>
          <a:xfrm rot="10800000">
            <a:off x="5838165" y="4340001"/>
            <a:ext cx="410668" cy="9932"/>
          </a:xfrm>
          <a:prstGeom prst="bentConnector4">
            <a:avLst>
              <a:gd name="adj1" fmla="val 38257"/>
              <a:gd name="adj2" fmla="val 240165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5" name="Google Shape;584;p21"/>
          <p:cNvSpPr txBox="1">
            <a:spLocks noGrp="1"/>
          </p:cNvSpPr>
          <p:nvPr>
            <p:ph type="title"/>
          </p:nvPr>
        </p:nvSpPr>
        <p:spPr>
          <a:xfrm>
            <a:off x="1496064" y="339090"/>
            <a:ext cx="7717500" cy="8640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/>
            <a:r>
              <a:rPr lang="ru-RU" sz="3200" dirty="0" err="1"/>
              <a:t>Навчально-методичне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/>
              <a:t>шкільного</a:t>
            </a:r>
            <a:r>
              <a:rPr lang="ru-RU" sz="3200" dirty="0"/>
              <a:t> курсу «</a:t>
            </a:r>
            <a:r>
              <a:rPr lang="ru-RU" sz="3200" dirty="0" err="1"/>
              <a:t>Хімія</a:t>
            </a:r>
            <a:r>
              <a:rPr lang="ru-RU" sz="3200" dirty="0"/>
              <a:t>» </a:t>
            </a:r>
            <a:endParaRPr sz="3200" dirty="0"/>
          </a:p>
        </p:txBody>
      </p:sp>
      <p:sp>
        <p:nvSpPr>
          <p:cNvPr id="126" name="Google Shape;588;p21"/>
          <p:cNvSpPr txBox="1"/>
          <p:nvPr/>
        </p:nvSpPr>
        <p:spPr>
          <a:xfrm>
            <a:off x="1702766" y="1378613"/>
            <a:ext cx="60156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uk-UA" sz="2400" b="1" dirty="0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  <a:hlinkClick r:id="rId3"/>
              </a:rPr>
              <a:t>Навчальні програми</a:t>
            </a:r>
            <a:endParaRPr sz="2400" b="1" dirty="0">
              <a:solidFill>
                <a:schemeClr val="lt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  <p:extLst>
      <p:ext uri="{BB962C8B-B14F-4D97-AF65-F5344CB8AC3E}">
        <p14:creationId xmlns:p14="http://schemas.microsoft.com/office/powerpoint/2010/main" val="52879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7"/>
          <p:cNvSpPr txBox="1">
            <a:spLocks noGrp="1"/>
          </p:cNvSpPr>
          <p:nvPr>
            <p:ph type="title"/>
          </p:nvPr>
        </p:nvSpPr>
        <p:spPr>
          <a:xfrm>
            <a:off x="732595" y="891781"/>
            <a:ext cx="77175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uk-UA" sz="3600" dirty="0"/>
              <a:t>Короткий зміст програм</a:t>
            </a:r>
            <a:endParaRPr sz="3600" dirty="0"/>
          </a:p>
        </p:txBody>
      </p:sp>
      <p:grpSp>
        <p:nvGrpSpPr>
          <p:cNvPr id="1003" name="Google Shape;1003;p27"/>
          <p:cNvGrpSpPr/>
          <p:nvPr/>
        </p:nvGrpSpPr>
        <p:grpSpPr>
          <a:xfrm>
            <a:off x="657668" y="2630477"/>
            <a:ext cx="2913512" cy="2332838"/>
            <a:chOff x="999770" y="2066837"/>
            <a:chExt cx="2129517" cy="830948"/>
          </a:xfrm>
        </p:grpSpPr>
        <p:sp>
          <p:nvSpPr>
            <p:cNvPr id="1004" name="Google Shape;1004;p27"/>
            <p:cNvSpPr txBox="1"/>
            <p:nvPr/>
          </p:nvSpPr>
          <p:spPr>
            <a:xfrm>
              <a:off x="999770" y="2171485"/>
              <a:ext cx="21105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Будова атома.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Періодичний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закон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періодична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система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хімічних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елементів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Хімічний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зв’язок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будова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речовини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Кількість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речовини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.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Розрахунки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за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хімічними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формулами</a:t>
              </a: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Основні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класи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неорганічних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сполук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27"/>
            <p:cNvSpPr txBox="1"/>
            <p:nvPr/>
          </p:nvSpPr>
          <p:spPr>
            <a:xfrm>
              <a:off x="1018787" y="2066837"/>
              <a:ext cx="2110500" cy="113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8 клас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006" name="Google Shape;1006;p27"/>
          <p:cNvGrpSpPr/>
          <p:nvPr/>
        </p:nvGrpSpPr>
        <p:grpSpPr>
          <a:xfrm>
            <a:off x="3586598" y="3795029"/>
            <a:ext cx="1970806" cy="2135070"/>
            <a:chOff x="3586600" y="2625893"/>
            <a:chExt cx="1970806" cy="2135070"/>
          </a:xfrm>
        </p:grpSpPr>
        <p:sp>
          <p:nvSpPr>
            <p:cNvPr id="1007" name="Google Shape;1007;p27"/>
            <p:cNvSpPr/>
            <p:nvPr/>
          </p:nvSpPr>
          <p:spPr>
            <a:xfrm rot="949963">
              <a:off x="3907134" y="3086075"/>
              <a:ext cx="667133" cy="440125"/>
            </a:xfrm>
            <a:custGeom>
              <a:avLst/>
              <a:gdLst/>
              <a:ahLst/>
              <a:cxnLst/>
              <a:rect l="l" t="t" r="r" b="b"/>
              <a:pathLst>
                <a:path w="4047" h="2670" extrusionOk="0">
                  <a:moveTo>
                    <a:pt x="39" y="1"/>
                  </a:moveTo>
                  <a:cubicBezTo>
                    <a:pt x="26" y="1"/>
                    <a:pt x="13" y="1"/>
                    <a:pt x="0" y="1"/>
                  </a:cubicBezTo>
                  <a:cubicBezTo>
                    <a:pt x="336" y="538"/>
                    <a:pt x="716" y="1048"/>
                    <a:pt x="1137" y="1523"/>
                  </a:cubicBezTo>
                  <a:cubicBezTo>
                    <a:pt x="1495" y="1921"/>
                    <a:pt x="1889" y="2306"/>
                    <a:pt x="2381" y="2517"/>
                  </a:cubicBezTo>
                  <a:cubicBezTo>
                    <a:pt x="2610" y="2616"/>
                    <a:pt x="2857" y="2670"/>
                    <a:pt x="3103" y="2670"/>
                  </a:cubicBezTo>
                  <a:cubicBezTo>
                    <a:pt x="3122" y="2670"/>
                    <a:pt x="3141" y="2669"/>
                    <a:pt x="3160" y="2669"/>
                  </a:cubicBezTo>
                  <a:cubicBezTo>
                    <a:pt x="3339" y="2664"/>
                    <a:pt x="3737" y="2624"/>
                    <a:pt x="3854" y="2463"/>
                  </a:cubicBezTo>
                  <a:cubicBezTo>
                    <a:pt x="4046" y="2185"/>
                    <a:pt x="3258" y="1447"/>
                    <a:pt x="3066" y="1277"/>
                  </a:cubicBezTo>
                  <a:cubicBezTo>
                    <a:pt x="2695" y="946"/>
                    <a:pt x="2260" y="690"/>
                    <a:pt x="1813" y="476"/>
                  </a:cubicBezTo>
                  <a:cubicBezTo>
                    <a:pt x="1256" y="208"/>
                    <a:pt x="652" y="1"/>
                    <a:pt x="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27"/>
            <p:cNvSpPr/>
            <p:nvPr/>
          </p:nvSpPr>
          <p:spPr>
            <a:xfrm rot="949963">
              <a:off x="4511315" y="2812146"/>
              <a:ext cx="314527" cy="614857"/>
            </a:xfrm>
            <a:custGeom>
              <a:avLst/>
              <a:gdLst/>
              <a:ahLst/>
              <a:cxnLst/>
              <a:rect l="l" t="t" r="r" b="b"/>
              <a:pathLst>
                <a:path w="1908" h="3730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578"/>
                    <a:pt x="36" y="1164"/>
                    <a:pt x="180" y="1724"/>
                  </a:cubicBezTo>
                  <a:cubicBezTo>
                    <a:pt x="323" y="2283"/>
                    <a:pt x="600" y="2825"/>
                    <a:pt x="1048" y="3192"/>
                  </a:cubicBezTo>
                  <a:cubicBezTo>
                    <a:pt x="1178" y="3299"/>
                    <a:pt x="1321" y="3389"/>
                    <a:pt x="1460" y="3487"/>
                  </a:cubicBezTo>
                  <a:cubicBezTo>
                    <a:pt x="1491" y="3514"/>
                    <a:pt x="1706" y="3725"/>
                    <a:pt x="1706" y="3729"/>
                  </a:cubicBezTo>
                  <a:cubicBezTo>
                    <a:pt x="1907" y="2865"/>
                    <a:pt x="1742" y="1921"/>
                    <a:pt x="1254" y="1182"/>
                  </a:cubicBezTo>
                  <a:cubicBezTo>
                    <a:pt x="1084" y="927"/>
                    <a:pt x="882" y="699"/>
                    <a:pt x="658" y="493"/>
                  </a:cubicBezTo>
                  <a:cubicBezTo>
                    <a:pt x="457" y="310"/>
                    <a:pt x="233" y="144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27"/>
            <p:cNvSpPr/>
            <p:nvPr/>
          </p:nvSpPr>
          <p:spPr>
            <a:xfrm rot="949963">
              <a:off x="4802819" y="3237037"/>
              <a:ext cx="424479" cy="418037"/>
            </a:xfrm>
            <a:custGeom>
              <a:avLst/>
              <a:gdLst/>
              <a:ahLst/>
              <a:cxnLst/>
              <a:rect l="l" t="t" r="r" b="b"/>
              <a:pathLst>
                <a:path w="2575" h="2536" extrusionOk="0">
                  <a:moveTo>
                    <a:pt x="2525" y="1"/>
                  </a:moveTo>
                  <a:lnTo>
                    <a:pt x="2525" y="1"/>
                  </a:lnTo>
                  <a:cubicBezTo>
                    <a:pt x="2207" y="260"/>
                    <a:pt x="1795" y="386"/>
                    <a:pt x="1433" y="587"/>
                  </a:cubicBezTo>
                  <a:cubicBezTo>
                    <a:pt x="963" y="847"/>
                    <a:pt x="573" y="1258"/>
                    <a:pt x="327" y="1737"/>
                  </a:cubicBezTo>
                  <a:cubicBezTo>
                    <a:pt x="269" y="1854"/>
                    <a:pt x="0" y="2351"/>
                    <a:pt x="85" y="2467"/>
                  </a:cubicBezTo>
                  <a:cubicBezTo>
                    <a:pt x="122" y="2517"/>
                    <a:pt x="200" y="2535"/>
                    <a:pt x="294" y="2535"/>
                  </a:cubicBezTo>
                  <a:cubicBezTo>
                    <a:pt x="523" y="2535"/>
                    <a:pt x="852" y="2426"/>
                    <a:pt x="954" y="2382"/>
                  </a:cubicBezTo>
                  <a:cubicBezTo>
                    <a:pt x="1227" y="2261"/>
                    <a:pt x="1469" y="2073"/>
                    <a:pt x="1679" y="1854"/>
                  </a:cubicBezTo>
                  <a:cubicBezTo>
                    <a:pt x="2024" y="1496"/>
                    <a:pt x="2292" y="1057"/>
                    <a:pt x="2458" y="587"/>
                  </a:cubicBezTo>
                  <a:cubicBezTo>
                    <a:pt x="2525" y="399"/>
                    <a:pt x="2574" y="193"/>
                    <a:pt x="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27"/>
            <p:cNvSpPr/>
            <p:nvPr/>
          </p:nvSpPr>
          <p:spPr>
            <a:xfrm rot="949963">
              <a:off x="4078098" y="3616148"/>
              <a:ext cx="1026498" cy="981792"/>
            </a:xfrm>
            <a:custGeom>
              <a:avLst/>
              <a:gdLst/>
              <a:ahLst/>
              <a:cxnLst/>
              <a:rect l="l" t="t" r="r" b="b"/>
              <a:pathLst>
                <a:path w="6227" h="5956" extrusionOk="0">
                  <a:moveTo>
                    <a:pt x="4762" y="0"/>
                  </a:moveTo>
                  <a:cubicBezTo>
                    <a:pt x="4692" y="0"/>
                    <a:pt x="4622" y="6"/>
                    <a:pt x="4553" y="12"/>
                  </a:cubicBezTo>
                  <a:cubicBezTo>
                    <a:pt x="3420" y="115"/>
                    <a:pt x="2386" y="522"/>
                    <a:pt x="1308" y="835"/>
                  </a:cubicBezTo>
                  <a:cubicBezTo>
                    <a:pt x="1062" y="907"/>
                    <a:pt x="815" y="979"/>
                    <a:pt x="587" y="1091"/>
                  </a:cubicBezTo>
                  <a:cubicBezTo>
                    <a:pt x="417" y="1171"/>
                    <a:pt x="260" y="1279"/>
                    <a:pt x="153" y="1431"/>
                  </a:cubicBezTo>
                  <a:cubicBezTo>
                    <a:pt x="32" y="1610"/>
                    <a:pt x="1" y="1851"/>
                    <a:pt x="68" y="2057"/>
                  </a:cubicBezTo>
                  <a:cubicBezTo>
                    <a:pt x="139" y="2263"/>
                    <a:pt x="310" y="2433"/>
                    <a:pt x="515" y="2500"/>
                  </a:cubicBezTo>
                  <a:cubicBezTo>
                    <a:pt x="551" y="2514"/>
                    <a:pt x="587" y="2523"/>
                    <a:pt x="614" y="2550"/>
                  </a:cubicBezTo>
                  <a:cubicBezTo>
                    <a:pt x="636" y="2577"/>
                    <a:pt x="645" y="2608"/>
                    <a:pt x="654" y="2639"/>
                  </a:cubicBezTo>
                  <a:cubicBezTo>
                    <a:pt x="811" y="3261"/>
                    <a:pt x="999" y="3879"/>
                    <a:pt x="1214" y="4488"/>
                  </a:cubicBezTo>
                  <a:cubicBezTo>
                    <a:pt x="1335" y="4841"/>
                    <a:pt x="1473" y="5195"/>
                    <a:pt x="1688" y="5504"/>
                  </a:cubicBezTo>
                  <a:cubicBezTo>
                    <a:pt x="1778" y="5634"/>
                    <a:pt x="1890" y="5759"/>
                    <a:pt x="2028" y="5839"/>
                  </a:cubicBezTo>
                  <a:cubicBezTo>
                    <a:pt x="2184" y="5930"/>
                    <a:pt x="2366" y="5955"/>
                    <a:pt x="2548" y="5955"/>
                  </a:cubicBezTo>
                  <a:cubicBezTo>
                    <a:pt x="2617" y="5955"/>
                    <a:pt x="2686" y="5952"/>
                    <a:pt x="2753" y="5947"/>
                  </a:cubicBezTo>
                  <a:cubicBezTo>
                    <a:pt x="2959" y="5933"/>
                    <a:pt x="3165" y="5911"/>
                    <a:pt x="3367" y="5880"/>
                  </a:cubicBezTo>
                  <a:cubicBezTo>
                    <a:pt x="3899" y="5790"/>
                    <a:pt x="4418" y="5634"/>
                    <a:pt x="4933" y="5477"/>
                  </a:cubicBezTo>
                  <a:cubicBezTo>
                    <a:pt x="5349" y="5352"/>
                    <a:pt x="5864" y="5249"/>
                    <a:pt x="6065" y="4814"/>
                  </a:cubicBezTo>
                  <a:cubicBezTo>
                    <a:pt x="6227" y="4461"/>
                    <a:pt x="6186" y="4040"/>
                    <a:pt x="6128" y="3669"/>
                  </a:cubicBezTo>
                  <a:cubicBezTo>
                    <a:pt x="6048" y="3123"/>
                    <a:pt x="5855" y="2599"/>
                    <a:pt x="5654" y="2089"/>
                  </a:cubicBezTo>
                  <a:cubicBezTo>
                    <a:pt x="5569" y="1883"/>
                    <a:pt x="5318" y="1484"/>
                    <a:pt x="5363" y="1270"/>
                  </a:cubicBezTo>
                  <a:cubicBezTo>
                    <a:pt x="5417" y="1014"/>
                    <a:pt x="5676" y="880"/>
                    <a:pt x="5569" y="576"/>
                  </a:cubicBezTo>
                  <a:cubicBezTo>
                    <a:pt x="5502" y="383"/>
                    <a:pt x="5305" y="177"/>
                    <a:pt x="5126" y="79"/>
                  </a:cubicBezTo>
                  <a:cubicBezTo>
                    <a:pt x="5015" y="18"/>
                    <a:pt x="4890" y="0"/>
                    <a:pt x="4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27"/>
            <p:cNvSpPr/>
            <p:nvPr/>
          </p:nvSpPr>
          <p:spPr>
            <a:xfrm rot="949963">
              <a:off x="4275904" y="3700951"/>
              <a:ext cx="664166" cy="194512"/>
            </a:xfrm>
            <a:custGeom>
              <a:avLst/>
              <a:gdLst/>
              <a:ahLst/>
              <a:cxnLst/>
              <a:rect l="l" t="t" r="r" b="b"/>
              <a:pathLst>
                <a:path w="4029" h="1180" extrusionOk="0">
                  <a:moveTo>
                    <a:pt x="3690" y="0"/>
                  </a:moveTo>
                  <a:cubicBezTo>
                    <a:pt x="3501" y="0"/>
                    <a:pt x="3287" y="35"/>
                    <a:pt x="3214" y="45"/>
                  </a:cubicBezTo>
                  <a:cubicBezTo>
                    <a:pt x="2811" y="107"/>
                    <a:pt x="2413" y="201"/>
                    <a:pt x="2019" y="300"/>
                  </a:cubicBezTo>
                  <a:cubicBezTo>
                    <a:pt x="1370" y="456"/>
                    <a:pt x="721" y="618"/>
                    <a:pt x="126" y="904"/>
                  </a:cubicBezTo>
                  <a:cubicBezTo>
                    <a:pt x="90" y="922"/>
                    <a:pt x="50" y="940"/>
                    <a:pt x="32" y="976"/>
                  </a:cubicBezTo>
                  <a:cubicBezTo>
                    <a:pt x="1" y="1029"/>
                    <a:pt x="36" y="1105"/>
                    <a:pt x="90" y="1137"/>
                  </a:cubicBezTo>
                  <a:cubicBezTo>
                    <a:pt x="144" y="1173"/>
                    <a:pt x="211" y="1177"/>
                    <a:pt x="274" y="1177"/>
                  </a:cubicBezTo>
                  <a:cubicBezTo>
                    <a:pt x="313" y="1179"/>
                    <a:pt x="351" y="1179"/>
                    <a:pt x="389" y="1179"/>
                  </a:cubicBezTo>
                  <a:cubicBezTo>
                    <a:pt x="932" y="1179"/>
                    <a:pt x="1384" y="1034"/>
                    <a:pt x="1898" y="850"/>
                  </a:cubicBezTo>
                  <a:cubicBezTo>
                    <a:pt x="2364" y="685"/>
                    <a:pt x="2838" y="537"/>
                    <a:pt x="3317" y="412"/>
                  </a:cubicBezTo>
                  <a:cubicBezTo>
                    <a:pt x="3510" y="358"/>
                    <a:pt x="3707" y="309"/>
                    <a:pt x="3899" y="246"/>
                  </a:cubicBezTo>
                  <a:cubicBezTo>
                    <a:pt x="3930" y="237"/>
                    <a:pt x="3962" y="224"/>
                    <a:pt x="3989" y="201"/>
                  </a:cubicBezTo>
                  <a:cubicBezTo>
                    <a:pt x="4011" y="179"/>
                    <a:pt x="4029" y="143"/>
                    <a:pt x="4020" y="112"/>
                  </a:cubicBezTo>
                  <a:cubicBezTo>
                    <a:pt x="3995" y="25"/>
                    <a:pt x="3851" y="0"/>
                    <a:pt x="36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27"/>
            <p:cNvSpPr/>
            <p:nvPr/>
          </p:nvSpPr>
          <p:spPr>
            <a:xfrm rot="949963">
              <a:off x="4243861" y="4058637"/>
              <a:ext cx="750546" cy="517106"/>
            </a:xfrm>
            <a:custGeom>
              <a:avLst/>
              <a:gdLst/>
              <a:ahLst/>
              <a:cxnLst/>
              <a:rect l="l" t="t" r="r" b="b"/>
              <a:pathLst>
                <a:path w="4553" h="3137" extrusionOk="0">
                  <a:moveTo>
                    <a:pt x="4050" y="1"/>
                  </a:moveTo>
                  <a:cubicBezTo>
                    <a:pt x="4010" y="1"/>
                    <a:pt x="3963" y="7"/>
                    <a:pt x="3908" y="18"/>
                  </a:cubicBezTo>
                  <a:cubicBezTo>
                    <a:pt x="3671" y="72"/>
                    <a:pt x="3447" y="206"/>
                    <a:pt x="3295" y="403"/>
                  </a:cubicBezTo>
                  <a:cubicBezTo>
                    <a:pt x="3009" y="765"/>
                    <a:pt x="2955" y="1316"/>
                    <a:pt x="2566" y="1566"/>
                  </a:cubicBezTo>
                  <a:cubicBezTo>
                    <a:pt x="2534" y="1584"/>
                    <a:pt x="2503" y="1602"/>
                    <a:pt x="2467" y="1602"/>
                  </a:cubicBezTo>
                  <a:cubicBezTo>
                    <a:pt x="2464" y="1603"/>
                    <a:pt x="2461" y="1603"/>
                    <a:pt x="2457" y="1603"/>
                  </a:cubicBezTo>
                  <a:cubicBezTo>
                    <a:pt x="2416" y="1603"/>
                    <a:pt x="2375" y="1578"/>
                    <a:pt x="2337" y="1553"/>
                  </a:cubicBezTo>
                  <a:cubicBezTo>
                    <a:pt x="2105" y="1396"/>
                    <a:pt x="1899" y="1191"/>
                    <a:pt x="1662" y="1034"/>
                  </a:cubicBezTo>
                  <a:cubicBezTo>
                    <a:pt x="1469" y="907"/>
                    <a:pt x="1244" y="812"/>
                    <a:pt x="1015" y="812"/>
                  </a:cubicBezTo>
                  <a:cubicBezTo>
                    <a:pt x="962" y="812"/>
                    <a:pt x="909" y="817"/>
                    <a:pt x="856" y="828"/>
                  </a:cubicBezTo>
                  <a:cubicBezTo>
                    <a:pt x="748" y="850"/>
                    <a:pt x="641" y="904"/>
                    <a:pt x="574" y="998"/>
                  </a:cubicBezTo>
                  <a:cubicBezTo>
                    <a:pt x="507" y="1097"/>
                    <a:pt x="493" y="1226"/>
                    <a:pt x="413" y="1316"/>
                  </a:cubicBezTo>
                  <a:cubicBezTo>
                    <a:pt x="362" y="1373"/>
                    <a:pt x="283" y="1408"/>
                    <a:pt x="204" y="1408"/>
                  </a:cubicBezTo>
                  <a:cubicBezTo>
                    <a:pt x="178" y="1408"/>
                    <a:pt x="152" y="1404"/>
                    <a:pt x="126" y="1396"/>
                  </a:cubicBezTo>
                  <a:cubicBezTo>
                    <a:pt x="106" y="1391"/>
                    <a:pt x="82" y="1381"/>
                    <a:pt x="60" y="1381"/>
                  </a:cubicBezTo>
                  <a:cubicBezTo>
                    <a:pt x="49" y="1381"/>
                    <a:pt x="37" y="1384"/>
                    <a:pt x="28" y="1392"/>
                  </a:cubicBezTo>
                  <a:cubicBezTo>
                    <a:pt x="5" y="1410"/>
                    <a:pt x="1" y="1441"/>
                    <a:pt x="1" y="1468"/>
                  </a:cubicBezTo>
                  <a:cubicBezTo>
                    <a:pt x="1" y="1822"/>
                    <a:pt x="90" y="2175"/>
                    <a:pt x="283" y="2471"/>
                  </a:cubicBezTo>
                  <a:cubicBezTo>
                    <a:pt x="475" y="2766"/>
                    <a:pt x="771" y="2994"/>
                    <a:pt x="1107" y="3088"/>
                  </a:cubicBezTo>
                  <a:cubicBezTo>
                    <a:pt x="1238" y="3123"/>
                    <a:pt x="1372" y="3137"/>
                    <a:pt x="1507" y="3137"/>
                  </a:cubicBezTo>
                  <a:cubicBezTo>
                    <a:pt x="1741" y="3137"/>
                    <a:pt x="1978" y="3095"/>
                    <a:pt x="2208" y="3044"/>
                  </a:cubicBezTo>
                  <a:cubicBezTo>
                    <a:pt x="2807" y="2918"/>
                    <a:pt x="3398" y="2744"/>
                    <a:pt x="3976" y="2524"/>
                  </a:cubicBezTo>
                  <a:cubicBezTo>
                    <a:pt x="4096" y="2480"/>
                    <a:pt x="4226" y="2426"/>
                    <a:pt x="4311" y="2327"/>
                  </a:cubicBezTo>
                  <a:cubicBezTo>
                    <a:pt x="4414" y="2215"/>
                    <a:pt x="4450" y="2063"/>
                    <a:pt x="4472" y="1911"/>
                  </a:cubicBezTo>
                  <a:cubicBezTo>
                    <a:pt x="4553" y="1365"/>
                    <a:pt x="4504" y="801"/>
                    <a:pt x="4329" y="273"/>
                  </a:cubicBezTo>
                  <a:cubicBezTo>
                    <a:pt x="4265" y="85"/>
                    <a:pt x="4204" y="1"/>
                    <a:pt x="4050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3" name="Google Shape;1013;p27"/>
            <p:cNvSpPr/>
            <p:nvPr/>
          </p:nvSpPr>
          <p:spPr>
            <a:xfrm rot="949963">
              <a:off x="3800357" y="2802628"/>
              <a:ext cx="1543292" cy="1781600"/>
            </a:xfrm>
            <a:custGeom>
              <a:avLst/>
              <a:gdLst/>
              <a:ahLst/>
              <a:cxnLst/>
              <a:rect l="l" t="t" r="r" b="b"/>
              <a:pathLst>
                <a:path w="9362" h="10808" extrusionOk="0">
                  <a:moveTo>
                    <a:pt x="3382" y="93"/>
                  </a:moveTo>
                  <a:lnTo>
                    <a:pt x="3382" y="93"/>
                  </a:lnTo>
                  <a:cubicBezTo>
                    <a:pt x="4608" y="801"/>
                    <a:pt x="5239" y="2018"/>
                    <a:pt x="5006" y="3728"/>
                  </a:cubicBezTo>
                  <a:cubicBezTo>
                    <a:pt x="5006" y="3730"/>
                    <a:pt x="5006" y="3732"/>
                    <a:pt x="5006" y="3734"/>
                  </a:cubicBezTo>
                  <a:lnTo>
                    <a:pt x="5006" y="3734"/>
                  </a:lnTo>
                  <a:cubicBezTo>
                    <a:pt x="5000" y="3460"/>
                    <a:pt x="4963" y="3158"/>
                    <a:pt x="4872" y="2828"/>
                  </a:cubicBezTo>
                  <a:cubicBezTo>
                    <a:pt x="4610" y="1871"/>
                    <a:pt x="4079" y="1351"/>
                    <a:pt x="4051" y="1351"/>
                  </a:cubicBezTo>
                  <a:cubicBezTo>
                    <a:pt x="4049" y="1351"/>
                    <a:pt x="4051" y="1355"/>
                    <a:pt x="4058" y="1364"/>
                  </a:cubicBezTo>
                  <a:cubicBezTo>
                    <a:pt x="4559" y="2049"/>
                    <a:pt x="4859" y="2734"/>
                    <a:pt x="4886" y="3576"/>
                  </a:cubicBezTo>
                  <a:cubicBezTo>
                    <a:pt x="3650" y="2774"/>
                    <a:pt x="3341" y="1566"/>
                    <a:pt x="3382" y="93"/>
                  </a:cubicBezTo>
                  <a:close/>
                  <a:moveTo>
                    <a:pt x="8072" y="2058"/>
                  </a:moveTo>
                  <a:lnTo>
                    <a:pt x="8072" y="2058"/>
                  </a:lnTo>
                  <a:cubicBezTo>
                    <a:pt x="8007" y="3059"/>
                    <a:pt x="6930" y="4459"/>
                    <a:pt x="5753" y="4459"/>
                  </a:cubicBezTo>
                  <a:cubicBezTo>
                    <a:pt x="5730" y="4459"/>
                    <a:pt x="5706" y="4458"/>
                    <a:pt x="5682" y="4457"/>
                  </a:cubicBezTo>
                  <a:cubicBezTo>
                    <a:pt x="6130" y="4175"/>
                    <a:pt x="7231" y="3468"/>
                    <a:pt x="7182" y="2944"/>
                  </a:cubicBezTo>
                  <a:cubicBezTo>
                    <a:pt x="7179" y="2920"/>
                    <a:pt x="7173" y="2909"/>
                    <a:pt x="7164" y="2909"/>
                  </a:cubicBezTo>
                  <a:cubicBezTo>
                    <a:pt x="7117" y="2909"/>
                    <a:pt x="6995" y="3230"/>
                    <a:pt x="6953" y="3298"/>
                  </a:cubicBezTo>
                  <a:cubicBezTo>
                    <a:pt x="6698" y="3701"/>
                    <a:pt x="6081" y="4113"/>
                    <a:pt x="5638" y="4395"/>
                  </a:cubicBezTo>
                  <a:cubicBezTo>
                    <a:pt x="6358" y="2434"/>
                    <a:pt x="7159" y="2712"/>
                    <a:pt x="8072" y="2058"/>
                  </a:cubicBezTo>
                  <a:close/>
                  <a:moveTo>
                    <a:pt x="168" y="2407"/>
                  </a:moveTo>
                  <a:lnTo>
                    <a:pt x="168" y="2407"/>
                  </a:lnTo>
                  <a:cubicBezTo>
                    <a:pt x="2290" y="2423"/>
                    <a:pt x="4335" y="4748"/>
                    <a:pt x="3819" y="4748"/>
                  </a:cubicBezTo>
                  <a:cubicBezTo>
                    <a:pt x="3587" y="4748"/>
                    <a:pt x="2832" y="4274"/>
                    <a:pt x="1327" y="2900"/>
                  </a:cubicBezTo>
                  <a:cubicBezTo>
                    <a:pt x="1325" y="2898"/>
                    <a:pt x="1323" y="2897"/>
                    <a:pt x="1323" y="2897"/>
                  </a:cubicBezTo>
                  <a:cubicBezTo>
                    <a:pt x="1299" y="2897"/>
                    <a:pt x="2557" y="4368"/>
                    <a:pt x="3901" y="4874"/>
                  </a:cubicBezTo>
                  <a:cubicBezTo>
                    <a:pt x="3612" y="4904"/>
                    <a:pt x="3326" y="5010"/>
                    <a:pt x="3039" y="5010"/>
                  </a:cubicBezTo>
                  <a:cubicBezTo>
                    <a:pt x="2943" y="5010"/>
                    <a:pt x="2847" y="4998"/>
                    <a:pt x="2751" y="4968"/>
                  </a:cubicBezTo>
                  <a:cubicBezTo>
                    <a:pt x="1967" y="4730"/>
                    <a:pt x="705" y="3258"/>
                    <a:pt x="168" y="2407"/>
                  </a:cubicBezTo>
                  <a:close/>
                  <a:moveTo>
                    <a:pt x="6732" y="5439"/>
                  </a:moveTo>
                  <a:cubicBezTo>
                    <a:pt x="7192" y="5439"/>
                    <a:pt x="7148" y="5581"/>
                    <a:pt x="6287" y="5751"/>
                  </a:cubicBezTo>
                  <a:cubicBezTo>
                    <a:pt x="5441" y="5915"/>
                    <a:pt x="5119" y="6136"/>
                    <a:pt x="4979" y="6136"/>
                  </a:cubicBezTo>
                  <a:cubicBezTo>
                    <a:pt x="4886" y="6136"/>
                    <a:pt x="4873" y="6039"/>
                    <a:pt x="4841" y="5764"/>
                  </a:cubicBezTo>
                  <a:cubicBezTo>
                    <a:pt x="5684" y="5529"/>
                    <a:pt x="6367" y="5439"/>
                    <a:pt x="6732" y="5439"/>
                  </a:cubicBezTo>
                  <a:close/>
                  <a:moveTo>
                    <a:pt x="4689" y="5809"/>
                  </a:moveTo>
                  <a:cubicBezTo>
                    <a:pt x="4702" y="5916"/>
                    <a:pt x="4711" y="6006"/>
                    <a:pt x="4787" y="6212"/>
                  </a:cubicBezTo>
                  <a:cubicBezTo>
                    <a:pt x="4302" y="6388"/>
                    <a:pt x="3864" y="6540"/>
                    <a:pt x="3542" y="6540"/>
                  </a:cubicBezTo>
                  <a:cubicBezTo>
                    <a:pt x="3366" y="6540"/>
                    <a:pt x="3223" y="6494"/>
                    <a:pt x="3127" y="6382"/>
                  </a:cubicBezTo>
                  <a:cubicBezTo>
                    <a:pt x="3677" y="6136"/>
                    <a:pt x="4205" y="5952"/>
                    <a:pt x="4689" y="5809"/>
                  </a:cubicBezTo>
                  <a:close/>
                  <a:moveTo>
                    <a:pt x="6887" y="4869"/>
                  </a:moveTo>
                  <a:cubicBezTo>
                    <a:pt x="7045" y="4869"/>
                    <a:pt x="7192" y="4891"/>
                    <a:pt x="7338" y="4941"/>
                  </a:cubicBezTo>
                  <a:cubicBezTo>
                    <a:pt x="8704" y="5402"/>
                    <a:pt x="6967" y="6239"/>
                    <a:pt x="5212" y="6691"/>
                  </a:cubicBezTo>
                  <a:cubicBezTo>
                    <a:pt x="5123" y="6556"/>
                    <a:pt x="5042" y="6418"/>
                    <a:pt x="4980" y="6270"/>
                  </a:cubicBezTo>
                  <a:cubicBezTo>
                    <a:pt x="5284" y="6145"/>
                    <a:pt x="5638" y="6010"/>
                    <a:pt x="6166" y="5894"/>
                  </a:cubicBezTo>
                  <a:cubicBezTo>
                    <a:pt x="7429" y="5618"/>
                    <a:pt x="7415" y="5365"/>
                    <a:pt x="6684" y="5365"/>
                  </a:cubicBezTo>
                  <a:cubicBezTo>
                    <a:pt x="6265" y="5365"/>
                    <a:pt x="5611" y="5448"/>
                    <a:pt x="4827" y="5657"/>
                  </a:cubicBezTo>
                  <a:cubicBezTo>
                    <a:pt x="4823" y="5567"/>
                    <a:pt x="4823" y="5478"/>
                    <a:pt x="4827" y="5388"/>
                  </a:cubicBezTo>
                  <a:cubicBezTo>
                    <a:pt x="5793" y="5092"/>
                    <a:pt x="6390" y="4869"/>
                    <a:pt x="6887" y="4869"/>
                  </a:cubicBezTo>
                  <a:close/>
                  <a:moveTo>
                    <a:pt x="4671" y="5439"/>
                  </a:moveTo>
                  <a:lnTo>
                    <a:pt x="4671" y="5439"/>
                  </a:lnTo>
                  <a:cubicBezTo>
                    <a:pt x="4649" y="5947"/>
                    <a:pt x="4924" y="5447"/>
                    <a:pt x="3010" y="6301"/>
                  </a:cubicBezTo>
                  <a:cubicBezTo>
                    <a:pt x="2924" y="6340"/>
                    <a:pt x="3007" y="6643"/>
                    <a:pt x="3565" y="6643"/>
                  </a:cubicBezTo>
                  <a:cubicBezTo>
                    <a:pt x="3850" y="6643"/>
                    <a:pt x="4260" y="6563"/>
                    <a:pt x="4836" y="6328"/>
                  </a:cubicBezTo>
                  <a:cubicBezTo>
                    <a:pt x="4895" y="6467"/>
                    <a:pt x="4971" y="6601"/>
                    <a:pt x="5056" y="6731"/>
                  </a:cubicBezTo>
                  <a:cubicBezTo>
                    <a:pt x="4502" y="6867"/>
                    <a:pt x="3836" y="6973"/>
                    <a:pt x="3314" y="6973"/>
                  </a:cubicBezTo>
                  <a:cubicBezTo>
                    <a:pt x="2630" y="6973"/>
                    <a:pt x="2193" y="6790"/>
                    <a:pt x="2576" y="6252"/>
                  </a:cubicBezTo>
                  <a:cubicBezTo>
                    <a:pt x="3000" y="5663"/>
                    <a:pt x="4659" y="5621"/>
                    <a:pt x="4671" y="5439"/>
                  </a:cubicBezTo>
                  <a:close/>
                  <a:moveTo>
                    <a:pt x="7884" y="5554"/>
                  </a:moveTo>
                  <a:lnTo>
                    <a:pt x="7884" y="5554"/>
                  </a:lnTo>
                  <a:cubicBezTo>
                    <a:pt x="7969" y="6315"/>
                    <a:pt x="6251" y="6915"/>
                    <a:pt x="5512" y="7116"/>
                  </a:cubicBezTo>
                  <a:cubicBezTo>
                    <a:pt x="5432" y="7004"/>
                    <a:pt x="5351" y="6897"/>
                    <a:pt x="5271" y="6780"/>
                  </a:cubicBezTo>
                  <a:cubicBezTo>
                    <a:pt x="6443" y="6494"/>
                    <a:pt x="7594" y="6024"/>
                    <a:pt x="7884" y="5554"/>
                  </a:cubicBezTo>
                  <a:close/>
                  <a:moveTo>
                    <a:pt x="5114" y="6821"/>
                  </a:moveTo>
                  <a:cubicBezTo>
                    <a:pt x="5190" y="6937"/>
                    <a:pt x="5271" y="7049"/>
                    <a:pt x="5351" y="7156"/>
                  </a:cubicBezTo>
                  <a:cubicBezTo>
                    <a:pt x="4619" y="7340"/>
                    <a:pt x="4072" y="7408"/>
                    <a:pt x="3663" y="7408"/>
                  </a:cubicBezTo>
                  <a:cubicBezTo>
                    <a:pt x="2471" y="7408"/>
                    <a:pt x="2448" y="6829"/>
                    <a:pt x="2451" y="6829"/>
                  </a:cubicBezTo>
                  <a:lnTo>
                    <a:pt x="2451" y="6829"/>
                  </a:lnTo>
                  <a:cubicBezTo>
                    <a:pt x="2451" y="6829"/>
                    <a:pt x="2451" y="6829"/>
                    <a:pt x="2451" y="6830"/>
                  </a:cubicBezTo>
                  <a:cubicBezTo>
                    <a:pt x="2566" y="6991"/>
                    <a:pt x="2890" y="7061"/>
                    <a:pt x="3327" y="7061"/>
                  </a:cubicBezTo>
                  <a:cubicBezTo>
                    <a:pt x="3824" y="7061"/>
                    <a:pt x="4466" y="6971"/>
                    <a:pt x="5114" y="6821"/>
                  </a:cubicBezTo>
                  <a:close/>
                  <a:moveTo>
                    <a:pt x="7683" y="6181"/>
                  </a:moveTo>
                  <a:cubicBezTo>
                    <a:pt x="7956" y="6879"/>
                    <a:pt x="8283" y="7590"/>
                    <a:pt x="8399" y="8338"/>
                  </a:cubicBezTo>
                  <a:cubicBezTo>
                    <a:pt x="8636" y="9846"/>
                    <a:pt x="8225" y="9936"/>
                    <a:pt x="7611" y="10124"/>
                  </a:cubicBezTo>
                  <a:cubicBezTo>
                    <a:pt x="6351" y="10508"/>
                    <a:pt x="5549" y="10732"/>
                    <a:pt x="4998" y="10732"/>
                  </a:cubicBezTo>
                  <a:cubicBezTo>
                    <a:pt x="3880" y="10732"/>
                    <a:pt x="3799" y="9809"/>
                    <a:pt x="3028" y="7425"/>
                  </a:cubicBezTo>
                  <a:lnTo>
                    <a:pt x="3028" y="7425"/>
                  </a:lnTo>
                  <a:cubicBezTo>
                    <a:pt x="3176" y="7472"/>
                    <a:pt x="3367" y="7492"/>
                    <a:pt x="3579" y="7492"/>
                  </a:cubicBezTo>
                  <a:cubicBezTo>
                    <a:pt x="4187" y="7492"/>
                    <a:pt x="4966" y="7333"/>
                    <a:pt x="5400" y="7223"/>
                  </a:cubicBezTo>
                  <a:cubicBezTo>
                    <a:pt x="5870" y="7872"/>
                    <a:pt x="6018" y="8177"/>
                    <a:pt x="6018" y="8875"/>
                  </a:cubicBezTo>
                  <a:cubicBezTo>
                    <a:pt x="6018" y="8914"/>
                    <a:pt x="6033" y="8934"/>
                    <a:pt x="6054" y="8934"/>
                  </a:cubicBezTo>
                  <a:cubicBezTo>
                    <a:pt x="6163" y="8934"/>
                    <a:pt x="6433" y="8392"/>
                    <a:pt x="5561" y="7183"/>
                  </a:cubicBezTo>
                  <a:cubicBezTo>
                    <a:pt x="6184" y="7013"/>
                    <a:pt x="7231" y="6610"/>
                    <a:pt x="7683" y="6181"/>
                  </a:cubicBezTo>
                  <a:close/>
                  <a:moveTo>
                    <a:pt x="3339" y="0"/>
                  </a:moveTo>
                  <a:cubicBezTo>
                    <a:pt x="3318" y="0"/>
                    <a:pt x="3306" y="9"/>
                    <a:pt x="3306" y="26"/>
                  </a:cubicBezTo>
                  <a:cubicBezTo>
                    <a:pt x="3256" y="1396"/>
                    <a:pt x="3615" y="3119"/>
                    <a:pt x="4890" y="3634"/>
                  </a:cubicBezTo>
                  <a:cubicBezTo>
                    <a:pt x="4899" y="4153"/>
                    <a:pt x="4810" y="4493"/>
                    <a:pt x="4738" y="4909"/>
                  </a:cubicBezTo>
                  <a:cubicBezTo>
                    <a:pt x="4684" y="4932"/>
                    <a:pt x="4625" y="4941"/>
                    <a:pt x="4563" y="4941"/>
                  </a:cubicBezTo>
                  <a:cubicBezTo>
                    <a:pt x="4403" y="4941"/>
                    <a:pt x="4223" y="4880"/>
                    <a:pt x="4062" y="4829"/>
                  </a:cubicBezTo>
                  <a:cubicBezTo>
                    <a:pt x="3392" y="3006"/>
                    <a:pt x="867" y="2314"/>
                    <a:pt x="190" y="2314"/>
                  </a:cubicBezTo>
                  <a:cubicBezTo>
                    <a:pt x="63" y="2314"/>
                    <a:pt x="1" y="2339"/>
                    <a:pt x="29" y="2385"/>
                  </a:cubicBezTo>
                  <a:cubicBezTo>
                    <a:pt x="575" y="3276"/>
                    <a:pt x="1923" y="4860"/>
                    <a:pt x="2769" y="5070"/>
                  </a:cubicBezTo>
                  <a:cubicBezTo>
                    <a:pt x="2856" y="5092"/>
                    <a:pt x="2943" y="5101"/>
                    <a:pt x="3029" y="5101"/>
                  </a:cubicBezTo>
                  <a:cubicBezTo>
                    <a:pt x="3353" y="5101"/>
                    <a:pt x="3669" y="4974"/>
                    <a:pt x="3990" y="4914"/>
                  </a:cubicBezTo>
                  <a:cubicBezTo>
                    <a:pt x="3999" y="4933"/>
                    <a:pt x="4013" y="4940"/>
                    <a:pt x="4029" y="4940"/>
                  </a:cubicBezTo>
                  <a:cubicBezTo>
                    <a:pt x="4039" y="4940"/>
                    <a:pt x="4049" y="4937"/>
                    <a:pt x="4058" y="4932"/>
                  </a:cubicBezTo>
                  <a:cubicBezTo>
                    <a:pt x="4310" y="5021"/>
                    <a:pt x="4470" y="5040"/>
                    <a:pt x="4569" y="5040"/>
                  </a:cubicBezTo>
                  <a:cubicBezTo>
                    <a:pt x="4644" y="5040"/>
                    <a:pt x="4684" y="5029"/>
                    <a:pt x="4704" y="5029"/>
                  </a:cubicBezTo>
                  <a:cubicBezTo>
                    <a:pt x="4740" y="5029"/>
                    <a:pt x="4702" y="5067"/>
                    <a:pt x="4680" y="5290"/>
                  </a:cubicBezTo>
                  <a:cubicBezTo>
                    <a:pt x="4156" y="5455"/>
                    <a:pt x="3623" y="5590"/>
                    <a:pt x="3104" y="5769"/>
                  </a:cubicBezTo>
                  <a:cubicBezTo>
                    <a:pt x="2715" y="5907"/>
                    <a:pt x="2272" y="6216"/>
                    <a:pt x="2366" y="6691"/>
                  </a:cubicBezTo>
                  <a:cubicBezTo>
                    <a:pt x="2424" y="6995"/>
                    <a:pt x="2643" y="7273"/>
                    <a:pt x="2930" y="7389"/>
                  </a:cubicBezTo>
                  <a:cubicBezTo>
                    <a:pt x="3015" y="7425"/>
                    <a:pt x="2885" y="7255"/>
                    <a:pt x="3333" y="8683"/>
                  </a:cubicBezTo>
                  <a:cubicBezTo>
                    <a:pt x="3810" y="10197"/>
                    <a:pt x="4024" y="10807"/>
                    <a:pt x="4957" y="10807"/>
                  </a:cubicBezTo>
                  <a:cubicBezTo>
                    <a:pt x="5267" y="10807"/>
                    <a:pt x="5657" y="10740"/>
                    <a:pt x="6161" y="10616"/>
                  </a:cubicBezTo>
                  <a:cubicBezTo>
                    <a:pt x="8556" y="10025"/>
                    <a:pt x="9361" y="10267"/>
                    <a:pt x="7750" y="6109"/>
                  </a:cubicBezTo>
                  <a:cubicBezTo>
                    <a:pt x="8086" y="5742"/>
                    <a:pt x="8028" y="5294"/>
                    <a:pt x="7746" y="5053"/>
                  </a:cubicBezTo>
                  <a:cubicBezTo>
                    <a:pt x="7506" y="4850"/>
                    <a:pt x="7256" y="4758"/>
                    <a:pt x="6924" y="4758"/>
                  </a:cubicBezTo>
                  <a:cubicBezTo>
                    <a:pt x="6457" y="4758"/>
                    <a:pt x="5829" y="4939"/>
                    <a:pt x="4841" y="5245"/>
                  </a:cubicBezTo>
                  <a:cubicBezTo>
                    <a:pt x="4859" y="5048"/>
                    <a:pt x="4801" y="4999"/>
                    <a:pt x="5539" y="4547"/>
                  </a:cubicBezTo>
                  <a:cubicBezTo>
                    <a:pt x="5548" y="4551"/>
                    <a:pt x="5553" y="4556"/>
                    <a:pt x="5566" y="4560"/>
                  </a:cubicBezTo>
                  <a:cubicBezTo>
                    <a:pt x="5644" y="4569"/>
                    <a:pt x="5720" y="4574"/>
                    <a:pt x="5794" y="4574"/>
                  </a:cubicBezTo>
                  <a:cubicBezTo>
                    <a:pt x="7613" y="4574"/>
                    <a:pt x="8364" y="1906"/>
                    <a:pt x="8137" y="1906"/>
                  </a:cubicBezTo>
                  <a:cubicBezTo>
                    <a:pt x="8127" y="1906"/>
                    <a:pt x="8114" y="1912"/>
                    <a:pt x="8099" y="1924"/>
                  </a:cubicBezTo>
                  <a:cubicBezTo>
                    <a:pt x="7567" y="2354"/>
                    <a:pt x="6859" y="2479"/>
                    <a:pt x="6372" y="2971"/>
                  </a:cubicBezTo>
                  <a:cubicBezTo>
                    <a:pt x="5920" y="3428"/>
                    <a:pt x="5620" y="4153"/>
                    <a:pt x="5597" y="4421"/>
                  </a:cubicBezTo>
                  <a:cubicBezTo>
                    <a:pt x="5297" y="4614"/>
                    <a:pt x="5029" y="4766"/>
                    <a:pt x="4872" y="4977"/>
                  </a:cubicBezTo>
                  <a:cubicBezTo>
                    <a:pt x="4919" y="4670"/>
                    <a:pt x="5007" y="4282"/>
                    <a:pt x="5006" y="3808"/>
                  </a:cubicBezTo>
                  <a:lnTo>
                    <a:pt x="5006" y="3808"/>
                  </a:lnTo>
                  <a:cubicBezTo>
                    <a:pt x="5009" y="3813"/>
                    <a:pt x="5011" y="3815"/>
                    <a:pt x="5015" y="3815"/>
                  </a:cubicBezTo>
                  <a:cubicBezTo>
                    <a:pt x="5087" y="3815"/>
                    <a:pt x="5431" y="2786"/>
                    <a:pt x="4827" y="1530"/>
                  </a:cubicBezTo>
                  <a:cubicBezTo>
                    <a:pt x="4402" y="636"/>
                    <a:pt x="3521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4" name="Google Shape;1014;p27"/>
            <p:cNvSpPr/>
            <p:nvPr/>
          </p:nvSpPr>
          <p:spPr>
            <a:xfrm rot="949963">
              <a:off x="4683877" y="3276147"/>
              <a:ext cx="5110" cy="11044"/>
            </a:xfrm>
            <a:custGeom>
              <a:avLst/>
              <a:gdLst/>
              <a:ahLst/>
              <a:cxnLst/>
              <a:rect l="l" t="t" r="r" b="b"/>
              <a:pathLst>
                <a:path w="31" h="67" extrusionOk="0">
                  <a:moveTo>
                    <a:pt x="1" y="1"/>
                  </a:moveTo>
                  <a:cubicBezTo>
                    <a:pt x="1" y="1"/>
                    <a:pt x="1" y="5"/>
                    <a:pt x="1" y="5"/>
                  </a:cubicBezTo>
                  <a:cubicBezTo>
                    <a:pt x="16" y="38"/>
                    <a:pt x="29" y="66"/>
                    <a:pt x="30" y="66"/>
                  </a:cubicBezTo>
                  <a:cubicBezTo>
                    <a:pt x="30" y="66"/>
                    <a:pt x="23" y="4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5" name="Google Shape;1015;p27"/>
          <p:cNvGrpSpPr/>
          <p:nvPr/>
        </p:nvGrpSpPr>
        <p:grpSpPr>
          <a:xfrm>
            <a:off x="3125722" y="1518548"/>
            <a:ext cx="2272489" cy="1824366"/>
            <a:chOff x="3512263" y="1443414"/>
            <a:chExt cx="2122235" cy="830534"/>
          </a:xfrm>
        </p:grpSpPr>
        <p:sp>
          <p:nvSpPr>
            <p:cNvPr id="1016" name="Google Shape;1016;p27"/>
            <p:cNvSpPr txBox="1"/>
            <p:nvPr/>
          </p:nvSpPr>
          <p:spPr>
            <a:xfrm>
              <a:off x="3523998" y="1547648"/>
              <a:ext cx="21105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Розчини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реакції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Початкові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поняття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про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органічні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речовини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Роль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хімії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в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житті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суспільства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27"/>
            <p:cNvSpPr txBox="1"/>
            <p:nvPr/>
          </p:nvSpPr>
          <p:spPr>
            <a:xfrm>
              <a:off x="3512263" y="1443414"/>
              <a:ext cx="2110500" cy="171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9 клас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018" name="Google Shape;1018;p27"/>
          <p:cNvGrpSpPr/>
          <p:nvPr/>
        </p:nvGrpSpPr>
        <p:grpSpPr>
          <a:xfrm>
            <a:off x="5449954" y="1470421"/>
            <a:ext cx="3664968" cy="2324610"/>
            <a:chOff x="6010208" y="2152875"/>
            <a:chExt cx="2115054" cy="850853"/>
          </a:xfrm>
        </p:grpSpPr>
        <p:sp>
          <p:nvSpPr>
            <p:cNvPr id="1019" name="Google Shape;1019;p27"/>
            <p:cNvSpPr txBox="1"/>
            <p:nvPr/>
          </p:nvSpPr>
          <p:spPr>
            <a:xfrm>
              <a:off x="6010208" y="2277428"/>
              <a:ext cx="21105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Теорія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будови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органічних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сполук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Вуглеводні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Оксигеновмісні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органічні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сполуки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Нітрогеновмісні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органічні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сполуки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Синтетичні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високомолекулярні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речовини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полімерні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матеріали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на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їх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основі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Багатоманітність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зв`язки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між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класами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органічних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сполук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27"/>
            <p:cNvSpPr txBox="1"/>
            <p:nvPr/>
          </p:nvSpPr>
          <p:spPr>
            <a:xfrm>
              <a:off x="6014762" y="2152875"/>
              <a:ext cx="2110500" cy="145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10 клас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021" name="Google Shape;1021;p27"/>
          <p:cNvGrpSpPr/>
          <p:nvPr/>
        </p:nvGrpSpPr>
        <p:grpSpPr>
          <a:xfrm>
            <a:off x="5136908" y="4379625"/>
            <a:ext cx="212117" cy="191297"/>
            <a:chOff x="4278310" y="1782058"/>
            <a:chExt cx="212117" cy="191297"/>
          </a:xfrm>
        </p:grpSpPr>
        <p:sp>
          <p:nvSpPr>
            <p:cNvPr id="1022" name="Google Shape;1022;p27"/>
            <p:cNvSpPr/>
            <p:nvPr/>
          </p:nvSpPr>
          <p:spPr>
            <a:xfrm>
              <a:off x="4306710" y="1791601"/>
              <a:ext cx="172200" cy="172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23" name="Google Shape;1023;p27"/>
            <p:cNvGrpSpPr/>
            <p:nvPr/>
          </p:nvGrpSpPr>
          <p:grpSpPr>
            <a:xfrm>
              <a:off x="4278310" y="1782058"/>
              <a:ext cx="212117" cy="191297"/>
              <a:chOff x="3456035" y="2306358"/>
              <a:chExt cx="212117" cy="191297"/>
            </a:xfrm>
          </p:grpSpPr>
          <p:sp>
            <p:nvSpPr>
              <p:cNvPr id="1024" name="Google Shape;1024;p27"/>
              <p:cNvSpPr/>
              <p:nvPr/>
            </p:nvSpPr>
            <p:spPr>
              <a:xfrm>
                <a:off x="3456035" y="2326856"/>
                <a:ext cx="200834" cy="149947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4638" extrusionOk="0">
                    <a:moveTo>
                      <a:pt x="3771" y="0"/>
                    </a:moveTo>
                    <a:cubicBezTo>
                      <a:pt x="1666" y="0"/>
                      <a:pt x="1" y="2653"/>
                      <a:pt x="2190" y="4131"/>
                    </a:cubicBezTo>
                    <a:cubicBezTo>
                      <a:pt x="2644" y="4457"/>
                      <a:pt x="3199" y="4638"/>
                      <a:pt x="3737" y="4638"/>
                    </a:cubicBezTo>
                    <a:cubicBezTo>
                      <a:pt x="4400" y="4638"/>
                      <a:pt x="5036" y="4363"/>
                      <a:pt x="5420" y="3751"/>
                    </a:cubicBezTo>
                    <a:cubicBezTo>
                      <a:pt x="6212" y="2516"/>
                      <a:pt x="5769" y="1059"/>
                      <a:pt x="4755" y="109"/>
                    </a:cubicBezTo>
                    <a:lnTo>
                      <a:pt x="4755" y="46"/>
                    </a:lnTo>
                    <a:cubicBezTo>
                      <a:pt x="4686" y="92"/>
                      <a:pt x="4633" y="122"/>
                      <a:pt x="4573" y="122"/>
                    </a:cubicBezTo>
                    <a:cubicBezTo>
                      <a:pt x="4551" y="122"/>
                      <a:pt x="4527" y="118"/>
                      <a:pt x="4502" y="109"/>
                    </a:cubicBezTo>
                    <a:cubicBezTo>
                      <a:pt x="4256" y="35"/>
                      <a:pt x="4010" y="0"/>
                      <a:pt x="3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3462307" y="2306358"/>
                <a:ext cx="205845" cy="19129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5917" extrusionOk="0">
                    <a:moveTo>
                      <a:pt x="3608" y="710"/>
                    </a:moveTo>
                    <a:cubicBezTo>
                      <a:pt x="3835" y="710"/>
                      <a:pt x="4070" y="740"/>
                      <a:pt x="4308" y="807"/>
                    </a:cubicBezTo>
                    <a:cubicBezTo>
                      <a:pt x="4337" y="826"/>
                      <a:pt x="4364" y="834"/>
                      <a:pt x="4388" y="834"/>
                    </a:cubicBezTo>
                    <a:cubicBezTo>
                      <a:pt x="4442" y="834"/>
                      <a:pt x="4486" y="797"/>
                      <a:pt x="4530" y="775"/>
                    </a:cubicBezTo>
                    <a:cubicBezTo>
                      <a:pt x="5448" y="1598"/>
                      <a:pt x="6018" y="3055"/>
                      <a:pt x="5195" y="4385"/>
                    </a:cubicBezTo>
                    <a:cubicBezTo>
                      <a:pt x="4910" y="4829"/>
                      <a:pt x="4466" y="5082"/>
                      <a:pt x="3960" y="5209"/>
                    </a:cubicBezTo>
                    <a:cubicBezTo>
                      <a:pt x="3817" y="5237"/>
                      <a:pt x="3671" y="5251"/>
                      <a:pt x="3524" y="5251"/>
                    </a:cubicBezTo>
                    <a:cubicBezTo>
                      <a:pt x="3017" y="5251"/>
                      <a:pt x="2494" y="5084"/>
                      <a:pt x="2028" y="4765"/>
                    </a:cubicBezTo>
                    <a:cubicBezTo>
                      <a:pt x="1078" y="4100"/>
                      <a:pt x="793" y="3150"/>
                      <a:pt x="1236" y="2200"/>
                    </a:cubicBezTo>
                    <a:cubicBezTo>
                      <a:pt x="1628" y="1390"/>
                      <a:pt x="2537" y="710"/>
                      <a:pt x="3608" y="710"/>
                    </a:cubicBezTo>
                    <a:close/>
                    <a:moveTo>
                      <a:pt x="3518" y="1"/>
                    </a:moveTo>
                    <a:cubicBezTo>
                      <a:pt x="2429" y="1"/>
                      <a:pt x="1361" y="678"/>
                      <a:pt x="793" y="1567"/>
                    </a:cubicBezTo>
                    <a:cubicBezTo>
                      <a:pt x="1" y="2834"/>
                      <a:pt x="349" y="4449"/>
                      <a:pt x="1679" y="5367"/>
                    </a:cubicBezTo>
                    <a:cubicBezTo>
                      <a:pt x="1869" y="5494"/>
                      <a:pt x="2059" y="5620"/>
                      <a:pt x="2313" y="5684"/>
                    </a:cubicBezTo>
                    <a:cubicBezTo>
                      <a:pt x="2691" y="5835"/>
                      <a:pt x="3094" y="5916"/>
                      <a:pt x="3496" y="5916"/>
                    </a:cubicBezTo>
                    <a:cubicBezTo>
                      <a:pt x="4273" y="5916"/>
                      <a:pt x="5043" y="5612"/>
                      <a:pt x="5606" y="4924"/>
                    </a:cubicBezTo>
                    <a:cubicBezTo>
                      <a:pt x="6176" y="4195"/>
                      <a:pt x="6366" y="3119"/>
                      <a:pt x="6145" y="2168"/>
                    </a:cubicBezTo>
                    <a:cubicBezTo>
                      <a:pt x="5955" y="1377"/>
                      <a:pt x="5480" y="775"/>
                      <a:pt x="4783" y="458"/>
                    </a:cubicBezTo>
                    <a:lnTo>
                      <a:pt x="4720" y="458"/>
                    </a:lnTo>
                    <a:cubicBezTo>
                      <a:pt x="4720" y="395"/>
                      <a:pt x="4656" y="300"/>
                      <a:pt x="4561" y="237"/>
                    </a:cubicBezTo>
                    <a:cubicBezTo>
                      <a:pt x="4530" y="173"/>
                      <a:pt x="4498" y="173"/>
                      <a:pt x="4435" y="173"/>
                    </a:cubicBezTo>
                    <a:cubicBezTo>
                      <a:pt x="4135" y="55"/>
                      <a:pt x="3825" y="1"/>
                      <a:pt x="3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3539123" y="2355985"/>
                <a:ext cx="70673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931" extrusionOk="0">
                    <a:moveTo>
                      <a:pt x="1207" y="1"/>
                    </a:moveTo>
                    <a:cubicBezTo>
                      <a:pt x="1113" y="1"/>
                      <a:pt x="1017" y="11"/>
                      <a:pt x="919" y="32"/>
                    </a:cubicBezTo>
                    <a:cubicBezTo>
                      <a:pt x="507" y="95"/>
                      <a:pt x="190" y="348"/>
                      <a:pt x="32" y="665"/>
                    </a:cubicBezTo>
                    <a:cubicBezTo>
                      <a:pt x="0" y="792"/>
                      <a:pt x="32" y="855"/>
                      <a:pt x="127" y="919"/>
                    </a:cubicBezTo>
                    <a:lnTo>
                      <a:pt x="158" y="919"/>
                    </a:lnTo>
                    <a:cubicBezTo>
                      <a:pt x="182" y="926"/>
                      <a:pt x="204" y="930"/>
                      <a:pt x="224" y="930"/>
                    </a:cubicBezTo>
                    <a:cubicBezTo>
                      <a:pt x="283" y="930"/>
                      <a:pt x="325" y="895"/>
                      <a:pt x="348" y="823"/>
                    </a:cubicBezTo>
                    <a:cubicBezTo>
                      <a:pt x="507" y="602"/>
                      <a:pt x="792" y="443"/>
                      <a:pt x="1109" y="380"/>
                    </a:cubicBezTo>
                    <a:cubicBezTo>
                      <a:pt x="1145" y="376"/>
                      <a:pt x="1180" y="374"/>
                      <a:pt x="1214" y="374"/>
                    </a:cubicBezTo>
                    <a:cubicBezTo>
                      <a:pt x="1450" y="374"/>
                      <a:pt x="1643" y="468"/>
                      <a:pt x="1837" y="633"/>
                    </a:cubicBezTo>
                    <a:cubicBezTo>
                      <a:pt x="1884" y="665"/>
                      <a:pt x="1940" y="681"/>
                      <a:pt x="1995" y="681"/>
                    </a:cubicBezTo>
                    <a:cubicBezTo>
                      <a:pt x="2051" y="681"/>
                      <a:pt x="2106" y="665"/>
                      <a:pt x="2154" y="633"/>
                    </a:cubicBezTo>
                    <a:cubicBezTo>
                      <a:pt x="2154" y="633"/>
                      <a:pt x="2185" y="602"/>
                      <a:pt x="2185" y="538"/>
                    </a:cubicBezTo>
                    <a:cubicBezTo>
                      <a:pt x="2185" y="507"/>
                      <a:pt x="2185" y="443"/>
                      <a:pt x="2090" y="348"/>
                    </a:cubicBezTo>
                    <a:cubicBezTo>
                      <a:pt x="1844" y="127"/>
                      <a:pt x="1539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1027" name="Google Shape;1027;p27"/>
          <p:cNvCxnSpPr>
            <a:endCxn id="1022" idx="6"/>
          </p:cNvCxnSpPr>
          <p:nvPr/>
        </p:nvCxnSpPr>
        <p:spPr>
          <a:xfrm rot="5400000">
            <a:off x="5187706" y="3866836"/>
            <a:ext cx="758235" cy="458629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28" name="Google Shape;1028;p27"/>
          <p:cNvGrpSpPr/>
          <p:nvPr/>
        </p:nvGrpSpPr>
        <p:grpSpPr>
          <a:xfrm>
            <a:off x="4513074" y="3854390"/>
            <a:ext cx="212117" cy="191297"/>
            <a:chOff x="4278310" y="1782058"/>
            <a:chExt cx="212117" cy="191297"/>
          </a:xfrm>
        </p:grpSpPr>
        <p:sp>
          <p:nvSpPr>
            <p:cNvPr id="1029" name="Google Shape;1029;p27"/>
            <p:cNvSpPr/>
            <p:nvPr/>
          </p:nvSpPr>
          <p:spPr>
            <a:xfrm>
              <a:off x="4306710" y="1791601"/>
              <a:ext cx="172200" cy="172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30" name="Google Shape;1030;p27"/>
            <p:cNvGrpSpPr/>
            <p:nvPr/>
          </p:nvGrpSpPr>
          <p:grpSpPr>
            <a:xfrm>
              <a:off x="4278310" y="1782058"/>
              <a:ext cx="212117" cy="191297"/>
              <a:chOff x="3456035" y="2306358"/>
              <a:chExt cx="212117" cy="191297"/>
            </a:xfrm>
          </p:grpSpPr>
          <p:sp>
            <p:nvSpPr>
              <p:cNvPr id="1031" name="Google Shape;1031;p27"/>
              <p:cNvSpPr/>
              <p:nvPr/>
            </p:nvSpPr>
            <p:spPr>
              <a:xfrm>
                <a:off x="3456035" y="2326856"/>
                <a:ext cx="200834" cy="149947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4638" extrusionOk="0">
                    <a:moveTo>
                      <a:pt x="3771" y="0"/>
                    </a:moveTo>
                    <a:cubicBezTo>
                      <a:pt x="1666" y="0"/>
                      <a:pt x="1" y="2653"/>
                      <a:pt x="2190" y="4131"/>
                    </a:cubicBezTo>
                    <a:cubicBezTo>
                      <a:pt x="2644" y="4457"/>
                      <a:pt x="3199" y="4638"/>
                      <a:pt x="3737" y="4638"/>
                    </a:cubicBezTo>
                    <a:cubicBezTo>
                      <a:pt x="4400" y="4638"/>
                      <a:pt x="5036" y="4363"/>
                      <a:pt x="5420" y="3751"/>
                    </a:cubicBezTo>
                    <a:cubicBezTo>
                      <a:pt x="6212" y="2516"/>
                      <a:pt x="5769" y="1059"/>
                      <a:pt x="4755" y="109"/>
                    </a:cubicBezTo>
                    <a:lnTo>
                      <a:pt x="4755" y="46"/>
                    </a:lnTo>
                    <a:cubicBezTo>
                      <a:pt x="4686" y="92"/>
                      <a:pt x="4633" y="122"/>
                      <a:pt x="4573" y="122"/>
                    </a:cubicBezTo>
                    <a:cubicBezTo>
                      <a:pt x="4551" y="122"/>
                      <a:pt x="4527" y="118"/>
                      <a:pt x="4502" y="109"/>
                    </a:cubicBezTo>
                    <a:cubicBezTo>
                      <a:pt x="4256" y="35"/>
                      <a:pt x="4010" y="0"/>
                      <a:pt x="3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>
                <a:off x="3462307" y="2306358"/>
                <a:ext cx="205845" cy="19129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5917" extrusionOk="0">
                    <a:moveTo>
                      <a:pt x="3608" y="710"/>
                    </a:moveTo>
                    <a:cubicBezTo>
                      <a:pt x="3835" y="710"/>
                      <a:pt x="4070" y="740"/>
                      <a:pt x="4308" y="807"/>
                    </a:cubicBezTo>
                    <a:cubicBezTo>
                      <a:pt x="4337" y="826"/>
                      <a:pt x="4364" y="834"/>
                      <a:pt x="4388" y="834"/>
                    </a:cubicBezTo>
                    <a:cubicBezTo>
                      <a:pt x="4442" y="834"/>
                      <a:pt x="4486" y="797"/>
                      <a:pt x="4530" y="775"/>
                    </a:cubicBezTo>
                    <a:cubicBezTo>
                      <a:pt x="5448" y="1598"/>
                      <a:pt x="6018" y="3055"/>
                      <a:pt x="5195" y="4385"/>
                    </a:cubicBezTo>
                    <a:cubicBezTo>
                      <a:pt x="4910" y="4829"/>
                      <a:pt x="4466" y="5082"/>
                      <a:pt x="3960" y="5209"/>
                    </a:cubicBezTo>
                    <a:cubicBezTo>
                      <a:pt x="3817" y="5237"/>
                      <a:pt x="3671" y="5251"/>
                      <a:pt x="3524" y="5251"/>
                    </a:cubicBezTo>
                    <a:cubicBezTo>
                      <a:pt x="3017" y="5251"/>
                      <a:pt x="2494" y="5084"/>
                      <a:pt x="2028" y="4765"/>
                    </a:cubicBezTo>
                    <a:cubicBezTo>
                      <a:pt x="1078" y="4100"/>
                      <a:pt x="793" y="3150"/>
                      <a:pt x="1236" y="2200"/>
                    </a:cubicBezTo>
                    <a:cubicBezTo>
                      <a:pt x="1628" y="1390"/>
                      <a:pt x="2537" y="710"/>
                      <a:pt x="3608" y="710"/>
                    </a:cubicBezTo>
                    <a:close/>
                    <a:moveTo>
                      <a:pt x="3518" y="1"/>
                    </a:moveTo>
                    <a:cubicBezTo>
                      <a:pt x="2429" y="1"/>
                      <a:pt x="1361" y="678"/>
                      <a:pt x="793" y="1567"/>
                    </a:cubicBezTo>
                    <a:cubicBezTo>
                      <a:pt x="1" y="2834"/>
                      <a:pt x="349" y="4449"/>
                      <a:pt x="1679" y="5367"/>
                    </a:cubicBezTo>
                    <a:cubicBezTo>
                      <a:pt x="1869" y="5494"/>
                      <a:pt x="2059" y="5620"/>
                      <a:pt x="2313" y="5684"/>
                    </a:cubicBezTo>
                    <a:cubicBezTo>
                      <a:pt x="2691" y="5835"/>
                      <a:pt x="3094" y="5916"/>
                      <a:pt x="3496" y="5916"/>
                    </a:cubicBezTo>
                    <a:cubicBezTo>
                      <a:pt x="4273" y="5916"/>
                      <a:pt x="5043" y="5612"/>
                      <a:pt x="5606" y="4924"/>
                    </a:cubicBezTo>
                    <a:cubicBezTo>
                      <a:pt x="6176" y="4195"/>
                      <a:pt x="6366" y="3119"/>
                      <a:pt x="6145" y="2168"/>
                    </a:cubicBezTo>
                    <a:cubicBezTo>
                      <a:pt x="5955" y="1377"/>
                      <a:pt x="5480" y="775"/>
                      <a:pt x="4783" y="458"/>
                    </a:cubicBezTo>
                    <a:lnTo>
                      <a:pt x="4720" y="458"/>
                    </a:lnTo>
                    <a:cubicBezTo>
                      <a:pt x="4720" y="395"/>
                      <a:pt x="4656" y="300"/>
                      <a:pt x="4561" y="237"/>
                    </a:cubicBezTo>
                    <a:cubicBezTo>
                      <a:pt x="4530" y="173"/>
                      <a:pt x="4498" y="173"/>
                      <a:pt x="4435" y="173"/>
                    </a:cubicBezTo>
                    <a:cubicBezTo>
                      <a:pt x="4135" y="55"/>
                      <a:pt x="3825" y="1"/>
                      <a:pt x="3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>
                <a:off x="3539123" y="2355985"/>
                <a:ext cx="70673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931" extrusionOk="0">
                    <a:moveTo>
                      <a:pt x="1207" y="1"/>
                    </a:moveTo>
                    <a:cubicBezTo>
                      <a:pt x="1113" y="1"/>
                      <a:pt x="1017" y="11"/>
                      <a:pt x="919" y="32"/>
                    </a:cubicBezTo>
                    <a:cubicBezTo>
                      <a:pt x="507" y="95"/>
                      <a:pt x="190" y="348"/>
                      <a:pt x="32" y="665"/>
                    </a:cubicBezTo>
                    <a:cubicBezTo>
                      <a:pt x="0" y="792"/>
                      <a:pt x="32" y="855"/>
                      <a:pt x="127" y="919"/>
                    </a:cubicBezTo>
                    <a:lnTo>
                      <a:pt x="158" y="919"/>
                    </a:lnTo>
                    <a:cubicBezTo>
                      <a:pt x="182" y="926"/>
                      <a:pt x="204" y="930"/>
                      <a:pt x="224" y="930"/>
                    </a:cubicBezTo>
                    <a:cubicBezTo>
                      <a:pt x="283" y="930"/>
                      <a:pt x="325" y="895"/>
                      <a:pt x="348" y="823"/>
                    </a:cubicBezTo>
                    <a:cubicBezTo>
                      <a:pt x="507" y="602"/>
                      <a:pt x="792" y="443"/>
                      <a:pt x="1109" y="380"/>
                    </a:cubicBezTo>
                    <a:cubicBezTo>
                      <a:pt x="1145" y="376"/>
                      <a:pt x="1180" y="374"/>
                      <a:pt x="1214" y="374"/>
                    </a:cubicBezTo>
                    <a:cubicBezTo>
                      <a:pt x="1450" y="374"/>
                      <a:pt x="1643" y="468"/>
                      <a:pt x="1837" y="633"/>
                    </a:cubicBezTo>
                    <a:cubicBezTo>
                      <a:pt x="1884" y="665"/>
                      <a:pt x="1940" y="681"/>
                      <a:pt x="1995" y="681"/>
                    </a:cubicBezTo>
                    <a:cubicBezTo>
                      <a:pt x="2051" y="681"/>
                      <a:pt x="2106" y="665"/>
                      <a:pt x="2154" y="633"/>
                    </a:cubicBezTo>
                    <a:cubicBezTo>
                      <a:pt x="2154" y="633"/>
                      <a:pt x="2185" y="602"/>
                      <a:pt x="2185" y="538"/>
                    </a:cubicBezTo>
                    <a:cubicBezTo>
                      <a:pt x="2185" y="507"/>
                      <a:pt x="2185" y="443"/>
                      <a:pt x="2090" y="348"/>
                    </a:cubicBezTo>
                    <a:cubicBezTo>
                      <a:pt x="1844" y="127"/>
                      <a:pt x="1539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34" name="Google Shape;1034;p27"/>
          <p:cNvGrpSpPr/>
          <p:nvPr/>
        </p:nvGrpSpPr>
        <p:grpSpPr>
          <a:xfrm>
            <a:off x="3876792" y="4100420"/>
            <a:ext cx="212117" cy="191297"/>
            <a:chOff x="4278310" y="1782058"/>
            <a:chExt cx="212117" cy="191297"/>
          </a:xfrm>
        </p:grpSpPr>
        <p:sp>
          <p:nvSpPr>
            <p:cNvPr id="1035" name="Google Shape;1035;p27"/>
            <p:cNvSpPr/>
            <p:nvPr/>
          </p:nvSpPr>
          <p:spPr>
            <a:xfrm>
              <a:off x="4306710" y="1791601"/>
              <a:ext cx="172200" cy="172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36" name="Google Shape;1036;p27"/>
            <p:cNvGrpSpPr/>
            <p:nvPr/>
          </p:nvGrpSpPr>
          <p:grpSpPr>
            <a:xfrm>
              <a:off x="4278310" y="1782058"/>
              <a:ext cx="212117" cy="191297"/>
              <a:chOff x="3456035" y="2306358"/>
              <a:chExt cx="212117" cy="191297"/>
            </a:xfrm>
          </p:grpSpPr>
          <p:sp>
            <p:nvSpPr>
              <p:cNvPr id="1037" name="Google Shape;1037;p27"/>
              <p:cNvSpPr/>
              <p:nvPr/>
            </p:nvSpPr>
            <p:spPr>
              <a:xfrm>
                <a:off x="3456035" y="2326856"/>
                <a:ext cx="200834" cy="149947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4638" extrusionOk="0">
                    <a:moveTo>
                      <a:pt x="3771" y="0"/>
                    </a:moveTo>
                    <a:cubicBezTo>
                      <a:pt x="1666" y="0"/>
                      <a:pt x="1" y="2653"/>
                      <a:pt x="2190" y="4131"/>
                    </a:cubicBezTo>
                    <a:cubicBezTo>
                      <a:pt x="2644" y="4457"/>
                      <a:pt x="3199" y="4638"/>
                      <a:pt x="3737" y="4638"/>
                    </a:cubicBezTo>
                    <a:cubicBezTo>
                      <a:pt x="4400" y="4638"/>
                      <a:pt x="5036" y="4363"/>
                      <a:pt x="5420" y="3751"/>
                    </a:cubicBezTo>
                    <a:cubicBezTo>
                      <a:pt x="6212" y="2516"/>
                      <a:pt x="5769" y="1059"/>
                      <a:pt x="4755" y="109"/>
                    </a:cubicBezTo>
                    <a:lnTo>
                      <a:pt x="4755" y="46"/>
                    </a:lnTo>
                    <a:cubicBezTo>
                      <a:pt x="4686" y="92"/>
                      <a:pt x="4633" y="122"/>
                      <a:pt x="4573" y="122"/>
                    </a:cubicBezTo>
                    <a:cubicBezTo>
                      <a:pt x="4551" y="122"/>
                      <a:pt x="4527" y="118"/>
                      <a:pt x="4502" y="109"/>
                    </a:cubicBezTo>
                    <a:cubicBezTo>
                      <a:pt x="4256" y="35"/>
                      <a:pt x="4010" y="0"/>
                      <a:pt x="3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3462307" y="2306358"/>
                <a:ext cx="205845" cy="19129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5917" extrusionOk="0">
                    <a:moveTo>
                      <a:pt x="3608" y="710"/>
                    </a:moveTo>
                    <a:cubicBezTo>
                      <a:pt x="3835" y="710"/>
                      <a:pt x="4070" y="740"/>
                      <a:pt x="4308" y="807"/>
                    </a:cubicBezTo>
                    <a:cubicBezTo>
                      <a:pt x="4337" y="826"/>
                      <a:pt x="4364" y="834"/>
                      <a:pt x="4388" y="834"/>
                    </a:cubicBezTo>
                    <a:cubicBezTo>
                      <a:pt x="4442" y="834"/>
                      <a:pt x="4486" y="797"/>
                      <a:pt x="4530" y="775"/>
                    </a:cubicBezTo>
                    <a:cubicBezTo>
                      <a:pt x="5448" y="1598"/>
                      <a:pt x="6018" y="3055"/>
                      <a:pt x="5195" y="4385"/>
                    </a:cubicBezTo>
                    <a:cubicBezTo>
                      <a:pt x="4910" y="4829"/>
                      <a:pt x="4466" y="5082"/>
                      <a:pt x="3960" y="5209"/>
                    </a:cubicBezTo>
                    <a:cubicBezTo>
                      <a:pt x="3817" y="5237"/>
                      <a:pt x="3671" y="5251"/>
                      <a:pt x="3524" y="5251"/>
                    </a:cubicBezTo>
                    <a:cubicBezTo>
                      <a:pt x="3017" y="5251"/>
                      <a:pt x="2494" y="5084"/>
                      <a:pt x="2028" y="4765"/>
                    </a:cubicBezTo>
                    <a:cubicBezTo>
                      <a:pt x="1078" y="4100"/>
                      <a:pt x="793" y="3150"/>
                      <a:pt x="1236" y="2200"/>
                    </a:cubicBezTo>
                    <a:cubicBezTo>
                      <a:pt x="1628" y="1390"/>
                      <a:pt x="2537" y="710"/>
                      <a:pt x="3608" y="710"/>
                    </a:cubicBezTo>
                    <a:close/>
                    <a:moveTo>
                      <a:pt x="3518" y="1"/>
                    </a:moveTo>
                    <a:cubicBezTo>
                      <a:pt x="2429" y="1"/>
                      <a:pt x="1361" y="678"/>
                      <a:pt x="793" y="1567"/>
                    </a:cubicBezTo>
                    <a:cubicBezTo>
                      <a:pt x="1" y="2834"/>
                      <a:pt x="349" y="4449"/>
                      <a:pt x="1679" y="5367"/>
                    </a:cubicBezTo>
                    <a:cubicBezTo>
                      <a:pt x="1869" y="5494"/>
                      <a:pt x="2059" y="5620"/>
                      <a:pt x="2313" y="5684"/>
                    </a:cubicBezTo>
                    <a:cubicBezTo>
                      <a:pt x="2691" y="5835"/>
                      <a:pt x="3094" y="5916"/>
                      <a:pt x="3496" y="5916"/>
                    </a:cubicBezTo>
                    <a:cubicBezTo>
                      <a:pt x="4273" y="5916"/>
                      <a:pt x="5043" y="5612"/>
                      <a:pt x="5606" y="4924"/>
                    </a:cubicBezTo>
                    <a:cubicBezTo>
                      <a:pt x="6176" y="4195"/>
                      <a:pt x="6366" y="3119"/>
                      <a:pt x="6145" y="2168"/>
                    </a:cubicBezTo>
                    <a:cubicBezTo>
                      <a:pt x="5955" y="1377"/>
                      <a:pt x="5480" y="775"/>
                      <a:pt x="4783" y="458"/>
                    </a:cubicBezTo>
                    <a:lnTo>
                      <a:pt x="4720" y="458"/>
                    </a:lnTo>
                    <a:cubicBezTo>
                      <a:pt x="4720" y="395"/>
                      <a:pt x="4656" y="300"/>
                      <a:pt x="4561" y="237"/>
                    </a:cubicBezTo>
                    <a:cubicBezTo>
                      <a:pt x="4530" y="173"/>
                      <a:pt x="4498" y="173"/>
                      <a:pt x="4435" y="173"/>
                    </a:cubicBezTo>
                    <a:cubicBezTo>
                      <a:pt x="4135" y="55"/>
                      <a:pt x="3825" y="1"/>
                      <a:pt x="3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3539123" y="2355985"/>
                <a:ext cx="70673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931" extrusionOk="0">
                    <a:moveTo>
                      <a:pt x="1207" y="1"/>
                    </a:moveTo>
                    <a:cubicBezTo>
                      <a:pt x="1113" y="1"/>
                      <a:pt x="1017" y="11"/>
                      <a:pt x="919" y="32"/>
                    </a:cubicBezTo>
                    <a:cubicBezTo>
                      <a:pt x="507" y="95"/>
                      <a:pt x="190" y="348"/>
                      <a:pt x="32" y="665"/>
                    </a:cubicBezTo>
                    <a:cubicBezTo>
                      <a:pt x="0" y="792"/>
                      <a:pt x="32" y="855"/>
                      <a:pt x="127" y="919"/>
                    </a:cubicBezTo>
                    <a:lnTo>
                      <a:pt x="158" y="919"/>
                    </a:lnTo>
                    <a:cubicBezTo>
                      <a:pt x="182" y="926"/>
                      <a:pt x="204" y="930"/>
                      <a:pt x="224" y="930"/>
                    </a:cubicBezTo>
                    <a:cubicBezTo>
                      <a:pt x="283" y="930"/>
                      <a:pt x="325" y="895"/>
                      <a:pt x="348" y="823"/>
                    </a:cubicBezTo>
                    <a:cubicBezTo>
                      <a:pt x="507" y="602"/>
                      <a:pt x="792" y="443"/>
                      <a:pt x="1109" y="380"/>
                    </a:cubicBezTo>
                    <a:cubicBezTo>
                      <a:pt x="1145" y="376"/>
                      <a:pt x="1180" y="374"/>
                      <a:pt x="1214" y="374"/>
                    </a:cubicBezTo>
                    <a:cubicBezTo>
                      <a:pt x="1450" y="374"/>
                      <a:pt x="1643" y="468"/>
                      <a:pt x="1837" y="633"/>
                    </a:cubicBezTo>
                    <a:cubicBezTo>
                      <a:pt x="1884" y="665"/>
                      <a:pt x="1940" y="681"/>
                      <a:pt x="1995" y="681"/>
                    </a:cubicBezTo>
                    <a:cubicBezTo>
                      <a:pt x="2051" y="681"/>
                      <a:pt x="2106" y="665"/>
                      <a:pt x="2154" y="633"/>
                    </a:cubicBezTo>
                    <a:cubicBezTo>
                      <a:pt x="2154" y="633"/>
                      <a:pt x="2185" y="602"/>
                      <a:pt x="2185" y="538"/>
                    </a:cubicBezTo>
                    <a:cubicBezTo>
                      <a:pt x="2185" y="507"/>
                      <a:pt x="2185" y="443"/>
                      <a:pt x="2090" y="348"/>
                    </a:cubicBezTo>
                    <a:cubicBezTo>
                      <a:pt x="1844" y="127"/>
                      <a:pt x="1539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1040" name="Google Shape;1040;p27"/>
          <p:cNvCxnSpPr>
            <a:cxnSpLocks/>
          </p:cNvCxnSpPr>
          <p:nvPr/>
        </p:nvCxnSpPr>
        <p:spPr>
          <a:xfrm>
            <a:off x="3632418" y="3966734"/>
            <a:ext cx="327461" cy="24350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1" name="Google Shape;1041;p27"/>
          <p:cNvCxnSpPr>
            <a:stCxn id="1016" idx="2"/>
            <a:endCxn id="1029" idx="0"/>
          </p:cNvCxnSpPr>
          <p:nvPr/>
        </p:nvCxnSpPr>
        <p:spPr>
          <a:xfrm rot="16200000" flipH="1">
            <a:off x="4187402" y="3423761"/>
            <a:ext cx="521018" cy="35932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2" name="Google Shape;1042;p27"/>
          <p:cNvGrpSpPr/>
          <p:nvPr/>
        </p:nvGrpSpPr>
        <p:grpSpPr>
          <a:xfrm>
            <a:off x="866338" y="5296375"/>
            <a:ext cx="2311620" cy="1339688"/>
            <a:chOff x="970508" y="2152875"/>
            <a:chExt cx="2158779" cy="1081351"/>
          </a:xfrm>
        </p:grpSpPr>
        <p:sp>
          <p:nvSpPr>
            <p:cNvPr id="1043" name="Google Shape;1043;p27"/>
            <p:cNvSpPr txBox="1"/>
            <p:nvPr/>
          </p:nvSpPr>
          <p:spPr>
            <a:xfrm>
              <a:off x="970508" y="2507926"/>
              <a:ext cx="21105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Початкові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поняття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Кисень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Вода</a:t>
              </a:r>
            </a:p>
          </p:txBody>
        </p:sp>
        <p:sp>
          <p:nvSpPr>
            <p:cNvPr id="1044" name="Google Shape;1044;p27"/>
            <p:cNvSpPr txBox="1"/>
            <p:nvPr/>
          </p:nvSpPr>
          <p:spPr>
            <a:xfrm>
              <a:off x="1018787" y="2152875"/>
              <a:ext cx="2110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7 клас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045" name="Google Shape;1045;p27"/>
          <p:cNvGrpSpPr/>
          <p:nvPr/>
        </p:nvGrpSpPr>
        <p:grpSpPr>
          <a:xfrm>
            <a:off x="5887744" y="3863933"/>
            <a:ext cx="3217230" cy="1994142"/>
            <a:chOff x="6014762" y="2152875"/>
            <a:chExt cx="2119172" cy="862224"/>
          </a:xfrm>
        </p:grpSpPr>
        <p:sp>
          <p:nvSpPr>
            <p:cNvPr id="1046" name="Google Shape;1046;p27"/>
            <p:cNvSpPr txBox="1"/>
            <p:nvPr/>
          </p:nvSpPr>
          <p:spPr>
            <a:xfrm>
              <a:off x="6023434" y="2288799"/>
              <a:ext cx="21105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Періодичний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закон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періодична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система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хімічних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елементів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Хімічний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зв’язок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будова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речовини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реакції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Неорганічні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речовини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їх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властивості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Хімія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і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прогрес</a:t>
              </a:r>
              <a:r>
                <a:rPr lang="ru-RU" sz="13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ru-RU" sz="1300" dirty="0" err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людства</a:t>
              </a:r>
              <a:endParaRPr lang="ru-RU" sz="13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27"/>
            <p:cNvSpPr txBox="1"/>
            <p:nvPr/>
          </p:nvSpPr>
          <p:spPr>
            <a:xfrm>
              <a:off x="6014762" y="2152875"/>
              <a:ext cx="2110500" cy="142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uk-UA" sz="2200" b="1" dirty="0">
                  <a:solidFill>
                    <a:schemeClr val="accent6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11 клас</a:t>
              </a:r>
              <a:endParaRPr sz="2200" b="1" dirty="0">
                <a:solidFill>
                  <a:schemeClr val="accent6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</p:grpSp>
      <p:grpSp>
        <p:nvGrpSpPr>
          <p:cNvPr id="1048" name="Google Shape;1048;p27"/>
          <p:cNvGrpSpPr/>
          <p:nvPr/>
        </p:nvGrpSpPr>
        <p:grpSpPr>
          <a:xfrm>
            <a:off x="4134640" y="4963315"/>
            <a:ext cx="212117" cy="191297"/>
            <a:chOff x="4278310" y="1782058"/>
            <a:chExt cx="212117" cy="191297"/>
          </a:xfrm>
        </p:grpSpPr>
        <p:sp>
          <p:nvSpPr>
            <p:cNvPr id="1049" name="Google Shape;1049;p27"/>
            <p:cNvSpPr/>
            <p:nvPr/>
          </p:nvSpPr>
          <p:spPr>
            <a:xfrm>
              <a:off x="4306710" y="1791601"/>
              <a:ext cx="172200" cy="172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50" name="Google Shape;1050;p27"/>
            <p:cNvGrpSpPr/>
            <p:nvPr/>
          </p:nvGrpSpPr>
          <p:grpSpPr>
            <a:xfrm>
              <a:off x="4278310" y="1782058"/>
              <a:ext cx="212117" cy="191297"/>
              <a:chOff x="3456035" y="2306358"/>
              <a:chExt cx="212117" cy="191297"/>
            </a:xfrm>
          </p:grpSpPr>
          <p:sp>
            <p:nvSpPr>
              <p:cNvPr id="1051" name="Google Shape;1051;p27"/>
              <p:cNvSpPr/>
              <p:nvPr/>
            </p:nvSpPr>
            <p:spPr>
              <a:xfrm>
                <a:off x="3456035" y="2326856"/>
                <a:ext cx="200834" cy="149947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4638" extrusionOk="0">
                    <a:moveTo>
                      <a:pt x="3771" y="0"/>
                    </a:moveTo>
                    <a:cubicBezTo>
                      <a:pt x="1666" y="0"/>
                      <a:pt x="1" y="2653"/>
                      <a:pt x="2190" y="4131"/>
                    </a:cubicBezTo>
                    <a:cubicBezTo>
                      <a:pt x="2644" y="4457"/>
                      <a:pt x="3199" y="4638"/>
                      <a:pt x="3737" y="4638"/>
                    </a:cubicBezTo>
                    <a:cubicBezTo>
                      <a:pt x="4400" y="4638"/>
                      <a:pt x="5036" y="4363"/>
                      <a:pt x="5420" y="3751"/>
                    </a:cubicBezTo>
                    <a:cubicBezTo>
                      <a:pt x="6212" y="2516"/>
                      <a:pt x="5769" y="1059"/>
                      <a:pt x="4755" y="109"/>
                    </a:cubicBezTo>
                    <a:lnTo>
                      <a:pt x="4755" y="46"/>
                    </a:lnTo>
                    <a:cubicBezTo>
                      <a:pt x="4686" y="92"/>
                      <a:pt x="4633" y="122"/>
                      <a:pt x="4573" y="122"/>
                    </a:cubicBezTo>
                    <a:cubicBezTo>
                      <a:pt x="4551" y="122"/>
                      <a:pt x="4527" y="118"/>
                      <a:pt x="4502" y="109"/>
                    </a:cubicBezTo>
                    <a:cubicBezTo>
                      <a:pt x="4256" y="35"/>
                      <a:pt x="4010" y="0"/>
                      <a:pt x="3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2" name="Google Shape;1052;p27"/>
              <p:cNvSpPr/>
              <p:nvPr/>
            </p:nvSpPr>
            <p:spPr>
              <a:xfrm>
                <a:off x="3462307" y="2306358"/>
                <a:ext cx="205845" cy="19129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5917" extrusionOk="0">
                    <a:moveTo>
                      <a:pt x="3608" y="710"/>
                    </a:moveTo>
                    <a:cubicBezTo>
                      <a:pt x="3835" y="710"/>
                      <a:pt x="4070" y="740"/>
                      <a:pt x="4308" y="807"/>
                    </a:cubicBezTo>
                    <a:cubicBezTo>
                      <a:pt x="4337" y="826"/>
                      <a:pt x="4364" y="834"/>
                      <a:pt x="4388" y="834"/>
                    </a:cubicBezTo>
                    <a:cubicBezTo>
                      <a:pt x="4442" y="834"/>
                      <a:pt x="4486" y="797"/>
                      <a:pt x="4530" y="775"/>
                    </a:cubicBezTo>
                    <a:cubicBezTo>
                      <a:pt x="5448" y="1598"/>
                      <a:pt x="6018" y="3055"/>
                      <a:pt x="5195" y="4385"/>
                    </a:cubicBezTo>
                    <a:cubicBezTo>
                      <a:pt x="4910" y="4829"/>
                      <a:pt x="4466" y="5082"/>
                      <a:pt x="3960" y="5209"/>
                    </a:cubicBezTo>
                    <a:cubicBezTo>
                      <a:pt x="3817" y="5237"/>
                      <a:pt x="3671" y="5251"/>
                      <a:pt x="3524" y="5251"/>
                    </a:cubicBezTo>
                    <a:cubicBezTo>
                      <a:pt x="3017" y="5251"/>
                      <a:pt x="2494" y="5084"/>
                      <a:pt x="2028" y="4765"/>
                    </a:cubicBezTo>
                    <a:cubicBezTo>
                      <a:pt x="1078" y="4100"/>
                      <a:pt x="793" y="3150"/>
                      <a:pt x="1236" y="2200"/>
                    </a:cubicBezTo>
                    <a:cubicBezTo>
                      <a:pt x="1628" y="1390"/>
                      <a:pt x="2537" y="710"/>
                      <a:pt x="3608" y="710"/>
                    </a:cubicBezTo>
                    <a:close/>
                    <a:moveTo>
                      <a:pt x="3518" y="1"/>
                    </a:moveTo>
                    <a:cubicBezTo>
                      <a:pt x="2429" y="1"/>
                      <a:pt x="1361" y="678"/>
                      <a:pt x="793" y="1567"/>
                    </a:cubicBezTo>
                    <a:cubicBezTo>
                      <a:pt x="1" y="2834"/>
                      <a:pt x="349" y="4449"/>
                      <a:pt x="1679" y="5367"/>
                    </a:cubicBezTo>
                    <a:cubicBezTo>
                      <a:pt x="1869" y="5494"/>
                      <a:pt x="2059" y="5620"/>
                      <a:pt x="2313" y="5684"/>
                    </a:cubicBezTo>
                    <a:cubicBezTo>
                      <a:pt x="2691" y="5835"/>
                      <a:pt x="3094" y="5916"/>
                      <a:pt x="3496" y="5916"/>
                    </a:cubicBezTo>
                    <a:cubicBezTo>
                      <a:pt x="4273" y="5916"/>
                      <a:pt x="5043" y="5612"/>
                      <a:pt x="5606" y="4924"/>
                    </a:cubicBezTo>
                    <a:cubicBezTo>
                      <a:pt x="6176" y="4195"/>
                      <a:pt x="6366" y="3119"/>
                      <a:pt x="6145" y="2168"/>
                    </a:cubicBezTo>
                    <a:cubicBezTo>
                      <a:pt x="5955" y="1377"/>
                      <a:pt x="5480" y="775"/>
                      <a:pt x="4783" y="458"/>
                    </a:cubicBezTo>
                    <a:lnTo>
                      <a:pt x="4720" y="458"/>
                    </a:lnTo>
                    <a:cubicBezTo>
                      <a:pt x="4720" y="395"/>
                      <a:pt x="4656" y="300"/>
                      <a:pt x="4561" y="237"/>
                    </a:cubicBezTo>
                    <a:cubicBezTo>
                      <a:pt x="4530" y="173"/>
                      <a:pt x="4498" y="173"/>
                      <a:pt x="4435" y="173"/>
                    </a:cubicBezTo>
                    <a:cubicBezTo>
                      <a:pt x="4135" y="55"/>
                      <a:pt x="3825" y="1"/>
                      <a:pt x="3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3" name="Google Shape;1053;p27"/>
              <p:cNvSpPr/>
              <p:nvPr/>
            </p:nvSpPr>
            <p:spPr>
              <a:xfrm>
                <a:off x="3539123" y="2355985"/>
                <a:ext cx="70673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931" extrusionOk="0">
                    <a:moveTo>
                      <a:pt x="1207" y="1"/>
                    </a:moveTo>
                    <a:cubicBezTo>
                      <a:pt x="1113" y="1"/>
                      <a:pt x="1017" y="11"/>
                      <a:pt x="919" y="32"/>
                    </a:cubicBezTo>
                    <a:cubicBezTo>
                      <a:pt x="507" y="95"/>
                      <a:pt x="190" y="348"/>
                      <a:pt x="32" y="665"/>
                    </a:cubicBezTo>
                    <a:cubicBezTo>
                      <a:pt x="0" y="792"/>
                      <a:pt x="32" y="855"/>
                      <a:pt x="127" y="919"/>
                    </a:cubicBezTo>
                    <a:lnTo>
                      <a:pt x="158" y="919"/>
                    </a:lnTo>
                    <a:cubicBezTo>
                      <a:pt x="182" y="926"/>
                      <a:pt x="204" y="930"/>
                      <a:pt x="224" y="930"/>
                    </a:cubicBezTo>
                    <a:cubicBezTo>
                      <a:pt x="283" y="930"/>
                      <a:pt x="325" y="895"/>
                      <a:pt x="348" y="823"/>
                    </a:cubicBezTo>
                    <a:cubicBezTo>
                      <a:pt x="507" y="602"/>
                      <a:pt x="792" y="443"/>
                      <a:pt x="1109" y="380"/>
                    </a:cubicBezTo>
                    <a:cubicBezTo>
                      <a:pt x="1145" y="376"/>
                      <a:pt x="1180" y="374"/>
                      <a:pt x="1214" y="374"/>
                    </a:cubicBezTo>
                    <a:cubicBezTo>
                      <a:pt x="1450" y="374"/>
                      <a:pt x="1643" y="468"/>
                      <a:pt x="1837" y="633"/>
                    </a:cubicBezTo>
                    <a:cubicBezTo>
                      <a:pt x="1884" y="665"/>
                      <a:pt x="1940" y="681"/>
                      <a:pt x="1995" y="681"/>
                    </a:cubicBezTo>
                    <a:cubicBezTo>
                      <a:pt x="2051" y="681"/>
                      <a:pt x="2106" y="665"/>
                      <a:pt x="2154" y="633"/>
                    </a:cubicBezTo>
                    <a:cubicBezTo>
                      <a:pt x="2154" y="633"/>
                      <a:pt x="2185" y="602"/>
                      <a:pt x="2185" y="538"/>
                    </a:cubicBezTo>
                    <a:cubicBezTo>
                      <a:pt x="2185" y="507"/>
                      <a:pt x="2185" y="443"/>
                      <a:pt x="2090" y="348"/>
                    </a:cubicBezTo>
                    <a:cubicBezTo>
                      <a:pt x="1844" y="127"/>
                      <a:pt x="1539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54" name="Google Shape;1054;p27"/>
          <p:cNvGrpSpPr/>
          <p:nvPr/>
        </p:nvGrpSpPr>
        <p:grpSpPr>
          <a:xfrm>
            <a:off x="4804263" y="5390678"/>
            <a:ext cx="212117" cy="191297"/>
            <a:chOff x="4278310" y="1782058"/>
            <a:chExt cx="212117" cy="191297"/>
          </a:xfrm>
        </p:grpSpPr>
        <p:sp>
          <p:nvSpPr>
            <p:cNvPr id="1055" name="Google Shape;1055;p27"/>
            <p:cNvSpPr/>
            <p:nvPr/>
          </p:nvSpPr>
          <p:spPr>
            <a:xfrm>
              <a:off x="4306710" y="1791601"/>
              <a:ext cx="172200" cy="1722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56" name="Google Shape;1056;p27"/>
            <p:cNvGrpSpPr/>
            <p:nvPr/>
          </p:nvGrpSpPr>
          <p:grpSpPr>
            <a:xfrm>
              <a:off x="4278310" y="1782058"/>
              <a:ext cx="212117" cy="191297"/>
              <a:chOff x="3456035" y="2306358"/>
              <a:chExt cx="212117" cy="191297"/>
            </a:xfrm>
          </p:grpSpPr>
          <p:sp>
            <p:nvSpPr>
              <p:cNvPr id="1057" name="Google Shape;1057;p27"/>
              <p:cNvSpPr/>
              <p:nvPr/>
            </p:nvSpPr>
            <p:spPr>
              <a:xfrm>
                <a:off x="3456035" y="2326856"/>
                <a:ext cx="200834" cy="149947"/>
              </a:xfrm>
              <a:custGeom>
                <a:avLst/>
                <a:gdLst/>
                <a:ahLst/>
                <a:cxnLst/>
                <a:rect l="l" t="t" r="r" b="b"/>
                <a:pathLst>
                  <a:path w="6212" h="4638" extrusionOk="0">
                    <a:moveTo>
                      <a:pt x="3771" y="0"/>
                    </a:moveTo>
                    <a:cubicBezTo>
                      <a:pt x="1666" y="0"/>
                      <a:pt x="1" y="2653"/>
                      <a:pt x="2190" y="4131"/>
                    </a:cubicBezTo>
                    <a:cubicBezTo>
                      <a:pt x="2644" y="4457"/>
                      <a:pt x="3199" y="4638"/>
                      <a:pt x="3737" y="4638"/>
                    </a:cubicBezTo>
                    <a:cubicBezTo>
                      <a:pt x="4400" y="4638"/>
                      <a:pt x="5036" y="4363"/>
                      <a:pt x="5420" y="3751"/>
                    </a:cubicBezTo>
                    <a:cubicBezTo>
                      <a:pt x="6212" y="2516"/>
                      <a:pt x="5769" y="1059"/>
                      <a:pt x="4755" y="109"/>
                    </a:cubicBezTo>
                    <a:lnTo>
                      <a:pt x="4755" y="46"/>
                    </a:lnTo>
                    <a:cubicBezTo>
                      <a:pt x="4686" y="92"/>
                      <a:pt x="4633" y="122"/>
                      <a:pt x="4573" y="122"/>
                    </a:cubicBezTo>
                    <a:cubicBezTo>
                      <a:pt x="4551" y="122"/>
                      <a:pt x="4527" y="118"/>
                      <a:pt x="4502" y="109"/>
                    </a:cubicBezTo>
                    <a:cubicBezTo>
                      <a:pt x="4256" y="35"/>
                      <a:pt x="4010" y="0"/>
                      <a:pt x="37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8" name="Google Shape;1058;p27"/>
              <p:cNvSpPr/>
              <p:nvPr/>
            </p:nvSpPr>
            <p:spPr>
              <a:xfrm>
                <a:off x="3462307" y="2306358"/>
                <a:ext cx="205845" cy="19129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5917" extrusionOk="0">
                    <a:moveTo>
                      <a:pt x="3608" y="710"/>
                    </a:moveTo>
                    <a:cubicBezTo>
                      <a:pt x="3835" y="710"/>
                      <a:pt x="4070" y="740"/>
                      <a:pt x="4308" y="807"/>
                    </a:cubicBezTo>
                    <a:cubicBezTo>
                      <a:pt x="4337" y="826"/>
                      <a:pt x="4364" y="834"/>
                      <a:pt x="4388" y="834"/>
                    </a:cubicBezTo>
                    <a:cubicBezTo>
                      <a:pt x="4442" y="834"/>
                      <a:pt x="4486" y="797"/>
                      <a:pt x="4530" y="775"/>
                    </a:cubicBezTo>
                    <a:cubicBezTo>
                      <a:pt x="5448" y="1598"/>
                      <a:pt x="6018" y="3055"/>
                      <a:pt x="5195" y="4385"/>
                    </a:cubicBezTo>
                    <a:cubicBezTo>
                      <a:pt x="4910" y="4829"/>
                      <a:pt x="4466" y="5082"/>
                      <a:pt x="3960" y="5209"/>
                    </a:cubicBezTo>
                    <a:cubicBezTo>
                      <a:pt x="3817" y="5237"/>
                      <a:pt x="3671" y="5251"/>
                      <a:pt x="3524" y="5251"/>
                    </a:cubicBezTo>
                    <a:cubicBezTo>
                      <a:pt x="3017" y="5251"/>
                      <a:pt x="2494" y="5084"/>
                      <a:pt x="2028" y="4765"/>
                    </a:cubicBezTo>
                    <a:cubicBezTo>
                      <a:pt x="1078" y="4100"/>
                      <a:pt x="793" y="3150"/>
                      <a:pt x="1236" y="2200"/>
                    </a:cubicBezTo>
                    <a:cubicBezTo>
                      <a:pt x="1628" y="1390"/>
                      <a:pt x="2537" y="710"/>
                      <a:pt x="3608" y="710"/>
                    </a:cubicBezTo>
                    <a:close/>
                    <a:moveTo>
                      <a:pt x="3518" y="1"/>
                    </a:moveTo>
                    <a:cubicBezTo>
                      <a:pt x="2429" y="1"/>
                      <a:pt x="1361" y="678"/>
                      <a:pt x="793" y="1567"/>
                    </a:cubicBezTo>
                    <a:cubicBezTo>
                      <a:pt x="1" y="2834"/>
                      <a:pt x="349" y="4449"/>
                      <a:pt x="1679" y="5367"/>
                    </a:cubicBezTo>
                    <a:cubicBezTo>
                      <a:pt x="1869" y="5494"/>
                      <a:pt x="2059" y="5620"/>
                      <a:pt x="2313" y="5684"/>
                    </a:cubicBezTo>
                    <a:cubicBezTo>
                      <a:pt x="2691" y="5835"/>
                      <a:pt x="3094" y="5916"/>
                      <a:pt x="3496" y="5916"/>
                    </a:cubicBezTo>
                    <a:cubicBezTo>
                      <a:pt x="4273" y="5916"/>
                      <a:pt x="5043" y="5612"/>
                      <a:pt x="5606" y="4924"/>
                    </a:cubicBezTo>
                    <a:cubicBezTo>
                      <a:pt x="6176" y="4195"/>
                      <a:pt x="6366" y="3119"/>
                      <a:pt x="6145" y="2168"/>
                    </a:cubicBezTo>
                    <a:cubicBezTo>
                      <a:pt x="5955" y="1377"/>
                      <a:pt x="5480" y="775"/>
                      <a:pt x="4783" y="458"/>
                    </a:cubicBezTo>
                    <a:lnTo>
                      <a:pt x="4720" y="458"/>
                    </a:lnTo>
                    <a:cubicBezTo>
                      <a:pt x="4720" y="395"/>
                      <a:pt x="4656" y="300"/>
                      <a:pt x="4561" y="237"/>
                    </a:cubicBezTo>
                    <a:cubicBezTo>
                      <a:pt x="4530" y="173"/>
                      <a:pt x="4498" y="173"/>
                      <a:pt x="4435" y="173"/>
                    </a:cubicBezTo>
                    <a:cubicBezTo>
                      <a:pt x="4135" y="55"/>
                      <a:pt x="3825" y="1"/>
                      <a:pt x="3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9" name="Google Shape;1059;p27"/>
              <p:cNvSpPr/>
              <p:nvPr/>
            </p:nvSpPr>
            <p:spPr>
              <a:xfrm>
                <a:off x="3539123" y="2355985"/>
                <a:ext cx="70673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931" extrusionOk="0">
                    <a:moveTo>
                      <a:pt x="1207" y="1"/>
                    </a:moveTo>
                    <a:cubicBezTo>
                      <a:pt x="1113" y="1"/>
                      <a:pt x="1017" y="11"/>
                      <a:pt x="919" y="32"/>
                    </a:cubicBezTo>
                    <a:cubicBezTo>
                      <a:pt x="507" y="95"/>
                      <a:pt x="190" y="348"/>
                      <a:pt x="32" y="665"/>
                    </a:cubicBezTo>
                    <a:cubicBezTo>
                      <a:pt x="0" y="792"/>
                      <a:pt x="32" y="855"/>
                      <a:pt x="127" y="919"/>
                    </a:cubicBezTo>
                    <a:lnTo>
                      <a:pt x="158" y="919"/>
                    </a:lnTo>
                    <a:cubicBezTo>
                      <a:pt x="182" y="926"/>
                      <a:pt x="204" y="930"/>
                      <a:pt x="224" y="930"/>
                    </a:cubicBezTo>
                    <a:cubicBezTo>
                      <a:pt x="283" y="930"/>
                      <a:pt x="325" y="895"/>
                      <a:pt x="348" y="823"/>
                    </a:cubicBezTo>
                    <a:cubicBezTo>
                      <a:pt x="507" y="602"/>
                      <a:pt x="792" y="443"/>
                      <a:pt x="1109" y="380"/>
                    </a:cubicBezTo>
                    <a:cubicBezTo>
                      <a:pt x="1145" y="376"/>
                      <a:pt x="1180" y="374"/>
                      <a:pt x="1214" y="374"/>
                    </a:cubicBezTo>
                    <a:cubicBezTo>
                      <a:pt x="1450" y="374"/>
                      <a:pt x="1643" y="468"/>
                      <a:pt x="1837" y="633"/>
                    </a:cubicBezTo>
                    <a:cubicBezTo>
                      <a:pt x="1884" y="665"/>
                      <a:pt x="1940" y="681"/>
                      <a:pt x="1995" y="681"/>
                    </a:cubicBezTo>
                    <a:cubicBezTo>
                      <a:pt x="2051" y="681"/>
                      <a:pt x="2106" y="665"/>
                      <a:pt x="2154" y="633"/>
                    </a:cubicBezTo>
                    <a:cubicBezTo>
                      <a:pt x="2154" y="633"/>
                      <a:pt x="2185" y="602"/>
                      <a:pt x="2185" y="538"/>
                    </a:cubicBezTo>
                    <a:cubicBezTo>
                      <a:pt x="2185" y="507"/>
                      <a:pt x="2185" y="443"/>
                      <a:pt x="2090" y="348"/>
                    </a:cubicBezTo>
                    <a:cubicBezTo>
                      <a:pt x="1844" y="127"/>
                      <a:pt x="1539" y="1"/>
                      <a:pt x="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1060" name="Google Shape;1060;p27"/>
          <p:cNvCxnSpPr>
            <a:stCxn id="1044" idx="0"/>
            <a:endCxn id="1049" idx="2"/>
          </p:cNvCxnSpPr>
          <p:nvPr/>
        </p:nvCxnSpPr>
        <p:spPr>
          <a:xfrm rot="5400000" flipH="1" flipV="1">
            <a:off x="2986810" y="4120146"/>
            <a:ext cx="237417" cy="2115043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1" name="Google Shape;1061;p27"/>
          <p:cNvCxnSpPr/>
          <p:nvPr/>
        </p:nvCxnSpPr>
        <p:spPr>
          <a:xfrm rot="10800000" flipV="1">
            <a:off x="5004825" y="4963316"/>
            <a:ext cx="905957" cy="523005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84850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3515" y="213944"/>
            <a:ext cx="778150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Ворганізації</a:t>
            </a:r>
            <a:r>
              <a:rPr lang="ru-RU" sz="1600" dirty="0"/>
              <a:t> </a:t>
            </a:r>
            <a:r>
              <a:rPr lang="ru-RU" sz="1600" dirty="0" err="1"/>
              <a:t>освітнього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використовувати</a:t>
            </a:r>
            <a:r>
              <a:rPr lang="ru-RU" sz="1600" dirty="0"/>
              <a:t> </a:t>
            </a:r>
            <a:r>
              <a:rPr lang="ru-RU" sz="1600" dirty="0" err="1"/>
              <a:t>підручники</a:t>
            </a:r>
            <a:r>
              <a:rPr lang="ru-RU" sz="1600" dirty="0"/>
              <a:t> та </a:t>
            </a:r>
            <a:r>
              <a:rPr lang="ru-RU" sz="1600" dirty="0" err="1"/>
              <a:t>навчально-методичні</a:t>
            </a:r>
            <a:r>
              <a:rPr lang="ru-RU" sz="1600" dirty="0"/>
              <a:t> </a:t>
            </a:r>
            <a:r>
              <a:rPr lang="ru-RU" sz="1600" dirty="0" err="1"/>
              <a:t>посібники</a:t>
            </a:r>
            <a:r>
              <a:rPr lang="ru-RU" sz="1600" dirty="0"/>
              <a:t> (</a:t>
            </a:r>
            <a:r>
              <a:rPr lang="ru-RU" sz="1600" dirty="0" err="1"/>
              <a:t>робочі</a:t>
            </a:r>
            <a:r>
              <a:rPr lang="ru-RU" sz="1600" dirty="0"/>
              <a:t> </a:t>
            </a:r>
            <a:r>
              <a:rPr lang="ru-RU" sz="1600" dirty="0" err="1"/>
              <a:t>зошити</a:t>
            </a:r>
            <a:r>
              <a:rPr lang="ru-RU" sz="1600" dirty="0"/>
              <a:t>, </a:t>
            </a:r>
            <a:r>
              <a:rPr lang="ru-RU" sz="1600" dirty="0" err="1"/>
              <a:t>зошити</a:t>
            </a:r>
            <a:r>
              <a:rPr lang="ru-RU" sz="1600" dirty="0"/>
              <a:t> для </a:t>
            </a:r>
            <a:r>
              <a:rPr lang="ru-RU" sz="1600" dirty="0" err="1"/>
              <a:t>практичних</a:t>
            </a:r>
            <a:r>
              <a:rPr lang="ru-RU" sz="1600" dirty="0"/>
              <a:t> і </a:t>
            </a:r>
            <a:r>
              <a:rPr lang="ru-RU" sz="1600" dirty="0" err="1"/>
              <a:t>лабораторних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,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контролюючих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відповідний</a:t>
            </a:r>
            <a:r>
              <a:rPr lang="ru-RU" sz="1600" dirty="0"/>
              <a:t> гриф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, </a:t>
            </a:r>
            <a:r>
              <a:rPr lang="ru-RU" sz="1600" dirty="0" err="1"/>
              <a:t>схвалення</a:t>
            </a:r>
            <a:r>
              <a:rPr lang="ru-RU" sz="1600" dirty="0"/>
              <a:t> </a:t>
            </a:r>
            <a:r>
              <a:rPr lang="ru-RU" sz="1600" dirty="0" err="1"/>
              <a:t>відповідною</a:t>
            </a:r>
            <a:r>
              <a:rPr lang="ru-RU" sz="1600" dirty="0"/>
              <a:t> </a:t>
            </a:r>
            <a:r>
              <a:rPr lang="ru-RU" sz="1600" dirty="0" err="1"/>
              <a:t>комісією</a:t>
            </a:r>
            <a:r>
              <a:rPr lang="ru-RU" sz="1600" dirty="0"/>
              <a:t> </a:t>
            </a:r>
            <a:r>
              <a:rPr lang="ru-RU" sz="1600" dirty="0" err="1"/>
              <a:t>Науково-методичної</a:t>
            </a:r>
            <a:r>
              <a:rPr lang="ru-RU" sz="1600" dirty="0"/>
              <a:t> ради з </a:t>
            </a:r>
            <a:r>
              <a:rPr lang="ru-RU" sz="1600" dirty="0" err="1"/>
              <a:t>питань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. </a:t>
            </a:r>
            <a:r>
              <a:rPr lang="ru-RU" sz="1600" dirty="0" err="1"/>
              <a:t>Перелік</a:t>
            </a:r>
            <a:r>
              <a:rPr lang="ru-RU" sz="1600" dirty="0"/>
              <a:t> </a:t>
            </a:r>
            <a:r>
              <a:rPr lang="ru-RU" sz="1600" dirty="0" err="1"/>
              <a:t>цієї</a:t>
            </a:r>
            <a:r>
              <a:rPr lang="ru-RU" sz="1600" dirty="0"/>
              <a:t> </a:t>
            </a:r>
            <a:r>
              <a:rPr lang="ru-RU" sz="1600" dirty="0" err="1"/>
              <a:t>навчальної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оновлюється</a:t>
            </a:r>
            <a:r>
              <a:rPr lang="ru-RU" sz="1600" dirty="0"/>
              <a:t>,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розміщено</a:t>
            </a:r>
            <a:r>
              <a:rPr lang="ru-RU" sz="1600" dirty="0"/>
              <a:t> за </a:t>
            </a:r>
            <a:r>
              <a:rPr lang="ru-RU" sz="1600" dirty="0" err="1"/>
              <a:t>покликанням</a:t>
            </a:r>
            <a:r>
              <a:rPr lang="ru-RU" sz="1600" dirty="0"/>
              <a:t>: </a:t>
            </a:r>
            <a:r>
              <a:rPr lang="en-US" sz="1600" dirty="0">
                <a:hlinkClick r:id="rId3"/>
              </a:rPr>
              <a:t>https://docs.google.com/spreadsheets/d/16NyRYEKgeQ4T5BE68La-s2gn0q2MPyIWSWx-Vdw-zmA/edit#gid=511042534</a:t>
            </a:r>
            <a:endParaRPr lang="uk-UA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3574" y="2692556"/>
            <a:ext cx="7413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статті</a:t>
            </a:r>
            <a:r>
              <a:rPr lang="ru-RU" sz="1600" dirty="0"/>
              <a:t> 54 «Права та </a:t>
            </a:r>
            <a:r>
              <a:rPr lang="ru-RU" sz="1600" dirty="0" err="1"/>
              <a:t>обов’язки</a:t>
            </a:r>
            <a:r>
              <a:rPr lang="ru-RU" sz="1600" dirty="0"/>
              <a:t> </a:t>
            </a:r>
            <a:r>
              <a:rPr lang="ru-RU" sz="1600" dirty="0" err="1"/>
              <a:t>педагогічних</a:t>
            </a:r>
            <a:r>
              <a:rPr lang="ru-RU" sz="1600" dirty="0"/>
              <a:t>, </a:t>
            </a:r>
            <a:r>
              <a:rPr lang="ru-RU" sz="1600" dirty="0" err="1"/>
              <a:t>науково-педагогічних</a:t>
            </a:r>
            <a:r>
              <a:rPr lang="ru-RU" sz="1600" dirty="0"/>
              <a:t> і </a:t>
            </a:r>
            <a:r>
              <a:rPr lang="ru-RU" sz="1600" dirty="0" err="1"/>
              <a:t>наукових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,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залучаються</a:t>
            </a:r>
            <a:r>
              <a:rPr lang="ru-RU" sz="1600" dirty="0"/>
              <a:t> до </a:t>
            </a:r>
            <a:r>
              <a:rPr lang="ru-RU" sz="1600" dirty="0" err="1"/>
              <a:t>освітнього</a:t>
            </a:r>
            <a:r>
              <a:rPr lang="ru-RU" sz="1600" dirty="0"/>
              <a:t> </a:t>
            </a:r>
            <a:r>
              <a:rPr lang="ru-RU" sz="1600" dirty="0" err="1"/>
              <a:t>процесу</a:t>
            </a:r>
            <a:r>
              <a:rPr lang="ru-RU" sz="1600" dirty="0"/>
              <a:t>» Закону </a:t>
            </a:r>
            <a:r>
              <a:rPr lang="ru-RU" sz="1600" dirty="0" err="1"/>
              <a:t>України</a:t>
            </a:r>
            <a:r>
              <a:rPr lang="ru-RU" sz="1600" dirty="0"/>
              <a:t> «Про </a:t>
            </a:r>
            <a:r>
              <a:rPr lang="ru-RU" sz="1600" dirty="0" err="1"/>
              <a:t>освіту</a:t>
            </a:r>
            <a:r>
              <a:rPr lang="ru-RU" sz="1600" dirty="0"/>
              <a:t>», педагоги </a:t>
            </a:r>
            <a:r>
              <a:rPr lang="ru-RU" sz="1600" dirty="0" err="1"/>
              <a:t>мають</a:t>
            </a:r>
            <a:r>
              <a:rPr lang="ru-RU" sz="1600" dirty="0"/>
              <a:t> право на:</a:t>
            </a:r>
          </a:p>
          <a:p>
            <a:r>
              <a:rPr lang="ru-RU" sz="1600" dirty="0"/>
              <a:t> </a:t>
            </a:r>
            <a:r>
              <a:rPr lang="ru-RU" sz="1600" dirty="0" err="1"/>
              <a:t>академічну</a:t>
            </a:r>
            <a:r>
              <a:rPr lang="ru-RU" sz="1600" dirty="0"/>
              <a:t> свободу, </a:t>
            </a:r>
            <a:r>
              <a:rPr lang="ru-RU" sz="1600" dirty="0" err="1"/>
              <a:t>включаючи</a:t>
            </a:r>
            <a:r>
              <a:rPr lang="ru-RU" sz="1600" dirty="0"/>
              <a:t> свободу </a:t>
            </a:r>
            <a:r>
              <a:rPr lang="ru-RU" sz="1600" dirty="0" err="1"/>
              <a:t>викладання</a:t>
            </a:r>
            <a:r>
              <a:rPr lang="ru-RU" sz="1600" dirty="0"/>
              <a:t>, свободу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втручання</a:t>
            </a:r>
            <a:r>
              <a:rPr lang="ru-RU" sz="1600" dirty="0"/>
              <a:t> в </a:t>
            </a:r>
            <a:r>
              <a:rPr lang="ru-RU" sz="1600" dirty="0" err="1"/>
              <a:t>педагогічну</a:t>
            </a:r>
            <a:r>
              <a:rPr lang="ru-RU" sz="1600" dirty="0"/>
              <a:t>, </a:t>
            </a:r>
            <a:r>
              <a:rPr lang="ru-RU" sz="1600" dirty="0" err="1"/>
              <a:t>науково-педагогічну</a:t>
            </a:r>
            <a:r>
              <a:rPr lang="ru-RU" sz="1600" dirty="0"/>
              <a:t> та </a:t>
            </a:r>
            <a:r>
              <a:rPr lang="ru-RU" sz="1600" dirty="0" err="1"/>
              <a:t>наукову</a:t>
            </a:r>
            <a:r>
              <a:rPr lang="ru-RU" sz="1600" dirty="0"/>
              <a:t> </a:t>
            </a:r>
            <a:r>
              <a:rPr lang="ru-RU" sz="1600" dirty="0" err="1"/>
              <a:t>діяльність</a:t>
            </a:r>
            <a:r>
              <a:rPr lang="ru-RU" sz="1600" dirty="0"/>
              <a:t>, </a:t>
            </a:r>
            <a:r>
              <a:rPr lang="ru-RU" sz="1600" dirty="0" err="1"/>
              <a:t>вільний</a:t>
            </a:r>
            <a:r>
              <a:rPr lang="ru-RU" sz="1600" dirty="0"/>
              <a:t> </a:t>
            </a:r>
            <a:r>
              <a:rPr lang="ru-RU" sz="1600" dirty="0" err="1"/>
              <a:t>вибір</a:t>
            </a:r>
            <a:r>
              <a:rPr lang="ru-RU" sz="1600" dirty="0"/>
              <a:t> форм, </a:t>
            </a:r>
            <a:r>
              <a:rPr lang="ru-RU" sz="1600" dirty="0" err="1"/>
              <a:t>методів</a:t>
            </a:r>
            <a:r>
              <a:rPr lang="ru-RU" sz="1600" dirty="0"/>
              <a:t> і </a:t>
            </a:r>
            <a:r>
              <a:rPr lang="ru-RU" sz="1600" dirty="0" err="1"/>
              <a:t>засобів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відповідають</a:t>
            </a:r>
            <a:r>
              <a:rPr lang="ru-RU" sz="1600" dirty="0"/>
              <a:t> </a:t>
            </a:r>
            <a:r>
              <a:rPr lang="ru-RU" sz="1600" dirty="0" err="1"/>
              <a:t>освітній</a:t>
            </a:r>
            <a:r>
              <a:rPr lang="ru-RU" sz="1600" dirty="0"/>
              <a:t> </a:t>
            </a:r>
            <a:r>
              <a:rPr lang="ru-RU" sz="1600" dirty="0" err="1"/>
              <a:t>програмі</a:t>
            </a:r>
            <a:r>
              <a:rPr lang="ru-RU" sz="1600" dirty="0"/>
              <a:t>;</a:t>
            </a:r>
          </a:p>
          <a:p>
            <a:r>
              <a:rPr lang="ru-RU" sz="1600" dirty="0"/>
              <a:t> </a:t>
            </a:r>
            <a:r>
              <a:rPr lang="ru-RU" sz="1600" dirty="0" err="1"/>
              <a:t>педагогічну</a:t>
            </a:r>
            <a:r>
              <a:rPr lang="ru-RU" sz="1600" dirty="0"/>
              <a:t> </a:t>
            </a:r>
            <a:r>
              <a:rPr lang="ru-RU" sz="1600" dirty="0" err="1"/>
              <a:t>ініціативу</a:t>
            </a:r>
            <a:r>
              <a:rPr lang="ru-RU" sz="1600" dirty="0"/>
              <a:t>;</a:t>
            </a:r>
          </a:p>
          <a:p>
            <a:r>
              <a:rPr lang="ru-RU" sz="1600" dirty="0"/>
              <a:t> </a:t>
            </a:r>
            <a:r>
              <a:rPr lang="ru-RU" sz="1600" dirty="0" err="1"/>
              <a:t>розроблення</a:t>
            </a:r>
            <a:r>
              <a:rPr lang="ru-RU" sz="1600" dirty="0"/>
              <a:t> та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авторських</a:t>
            </a:r>
            <a:r>
              <a:rPr lang="ru-RU" sz="1600" dirty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</a:t>
            </a:r>
            <a:r>
              <a:rPr lang="ru-RU" sz="1600" dirty="0" err="1"/>
              <a:t>проєктів</a:t>
            </a:r>
            <a:r>
              <a:rPr lang="ru-RU" sz="1600" dirty="0"/>
              <a:t>, </a:t>
            </a:r>
            <a:r>
              <a:rPr lang="ru-RU" sz="1600" dirty="0" err="1"/>
              <a:t>освітніх</a:t>
            </a:r>
            <a:r>
              <a:rPr lang="ru-RU" sz="1600" dirty="0"/>
              <a:t> методик і </a:t>
            </a:r>
            <a:r>
              <a:rPr lang="ru-RU" sz="1600" dirty="0" err="1"/>
              <a:t>технологій</a:t>
            </a:r>
            <a:r>
              <a:rPr lang="ru-RU" sz="1600" dirty="0"/>
              <a:t>, </a:t>
            </a:r>
            <a:r>
              <a:rPr lang="ru-RU" sz="1600" dirty="0" err="1"/>
              <a:t>методів</a:t>
            </a:r>
            <a:r>
              <a:rPr lang="ru-RU" sz="1600" dirty="0"/>
              <a:t> і </a:t>
            </a:r>
            <a:r>
              <a:rPr lang="ru-RU" sz="1600" dirty="0" err="1"/>
              <a:t>засобів</a:t>
            </a:r>
            <a:r>
              <a:rPr lang="ru-RU" sz="1600" dirty="0"/>
              <a:t>, </a:t>
            </a:r>
            <a:r>
              <a:rPr lang="ru-RU" sz="1600" dirty="0" err="1"/>
              <a:t>насамперед</a:t>
            </a:r>
            <a:r>
              <a:rPr lang="ru-RU" sz="1600" dirty="0"/>
              <a:t> методик </a:t>
            </a:r>
            <a:r>
              <a:rPr lang="ru-RU" sz="1600" dirty="0" err="1"/>
              <a:t>компетентнісного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.</a:t>
            </a:r>
          </a:p>
          <a:p>
            <a:pPr algn="ctr"/>
            <a:r>
              <a:rPr lang="ru-RU" sz="1600" dirty="0" err="1"/>
              <a:t>Вчитель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створювати</a:t>
            </a:r>
            <a:r>
              <a:rPr lang="ru-RU" sz="1600" dirty="0"/>
              <a:t> </a:t>
            </a:r>
            <a:r>
              <a:rPr lang="ru-RU" sz="1600" dirty="0" err="1"/>
              <a:t>календарне</a:t>
            </a:r>
            <a:r>
              <a:rPr lang="ru-RU" sz="1600" dirty="0"/>
              <a:t> і </a:t>
            </a:r>
            <a:r>
              <a:rPr lang="ru-RU" sz="1600" dirty="0" err="1"/>
              <a:t>поурочне</a:t>
            </a:r>
            <a:r>
              <a:rPr lang="ru-RU" sz="1600" dirty="0"/>
              <a:t> </a:t>
            </a:r>
            <a:r>
              <a:rPr lang="ru-RU" sz="1600" dirty="0" err="1"/>
              <a:t>планування</a:t>
            </a:r>
            <a:r>
              <a:rPr lang="ru-RU" sz="1600" dirty="0"/>
              <a:t> в </a:t>
            </a:r>
            <a:r>
              <a:rPr lang="ru-RU" sz="1600" dirty="0" err="1"/>
              <a:t>довільній</a:t>
            </a:r>
            <a:r>
              <a:rPr lang="ru-RU" sz="1600" dirty="0"/>
              <a:t>  </a:t>
            </a:r>
            <a:r>
              <a:rPr lang="ru-RU" sz="1600" dirty="0" err="1"/>
              <a:t>формі</a:t>
            </a:r>
            <a:r>
              <a:rPr lang="ru-RU" sz="1600" dirty="0"/>
              <a:t> (у </a:t>
            </a:r>
            <a:r>
              <a:rPr lang="ru-RU" sz="1600" dirty="0" err="1"/>
              <a:t>друкованому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електронному</a:t>
            </a:r>
            <a:r>
              <a:rPr lang="ru-RU" sz="1600" dirty="0"/>
              <a:t> </a:t>
            </a:r>
            <a:r>
              <a:rPr lang="ru-RU" sz="1600" dirty="0" err="1"/>
              <a:t>вигляді</a:t>
            </a:r>
            <a:r>
              <a:rPr lang="ru-RU" sz="1600" dirty="0"/>
              <a:t>), а </a:t>
            </a:r>
            <a:r>
              <a:rPr lang="ru-RU" sz="1600" dirty="0" err="1"/>
              <a:t>також</a:t>
            </a:r>
            <a:r>
              <a:rPr lang="ru-RU" sz="1600" dirty="0"/>
              <a:t>, </a:t>
            </a:r>
            <a:r>
              <a:rPr lang="ru-RU" sz="1600" dirty="0" err="1"/>
              <a:t>самостійно</a:t>
            </a:r>
            <a:r>
              <a:rPr lang="ru-RU" sz="1600" dirty="0"/>
              <a:t> </a:t>
            </a:r>
            <a:r>
              <a:rPr lang="ru-RU" sz="1600" dirty="0" err="1"/>
              <a:t>визначати</a:t>
            </a:r>
            <a:r>
              <a:rPr lang="ru-RU" sz="1600" dirty="0"/>
              <a:t> формат, </a:t>
            </a:r>
            <a:r>
              <a:rPr lang="ru-RU" sz="1600" dirty="0" err="1"/>
              <a:t>обсяг</a:t>
            </a:r>
            <a:r>
              <a:rPr lang="ru-RU" sz="1600" dirty="0"/>
              <a:t>, структуру, </a:t>
            </a:r>
            <a:r>
              <a:rPr lang="ru-RU" sz="1600" dirty="0" err="1"/>
              <a:t>зміст</a:t>
            </a:r>
            <a:r>
              <a:rPr lang="ru-RU" sz="1600" dirty="0"/>
              <a:t> й </a:t>
            </a:r>
            <a:r>
              <a:rPr lang="ru-RU" sz="1600" dirty="0" err="1"/>
              <a:t>оформлення</a:t>
            </a:r>
            <a:r>
              <a:rPr lang="ru-RU" sz="1600" dirty="0"/>
              <a:t>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планів</a:t>
            </a:r>
            <a:r>
              <a:rPr lang="ru-RU" sz="1600" dirty="0"/>
              <a:t> і </a:t>
            </a:r>
            <a:r>
              <a:rPr lang="ru-RU" sz="1600" dirty="0" err="1"/>
              <a:t>поурочних</a:t>
            </a:r>
            <a:r>
              <a:rPr lang="ru-RU" sz="1600" dirty="0"/>
              <a:t> </a:t>
            </a:r>
            <a:r>
              <a:rPr lang="ru-RU" sz="1600" dirty="0" err="1"/>
              <a:t>планів-конспектів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337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9684" y="428604"/>
            <a:ext cx="7227116" cy="569755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годин на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хімії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затвердженої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наказом МОН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20.04.2018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 405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7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 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затвердженої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наказом МОН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20.04.2018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 408,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стандарту в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профільному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годин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стандарту в 11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профільному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11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годин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3184</Words>
  <Application>Microsoft Office PowerPoint</Application>
  <PresentationFormat>Екран (4:3)</PresentationFormat>
  <Paragraphs>278</Paragraphs>
  <Slides>30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41" baseType="lpstr">
      <vt:lpstr>맑은 고딕</vt:lpstr>
      <vt:lpstr>Arial</vt:lpstr>
      <vt:lpstr>Arial Black</vt:lpstr>
      <vt:lpstr>Arial MT</vt:lpstr>
      <vt:lpstr>Calibri</vt:lpstr>
      <vt:lpstr>Georgia</vt:lpstr>
      <vt:lpstr>Indie Flower</vt:lpstr>
      <vt:lpstr>Open Sans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Навчально-методичне забезпечення шкільного курсу «Хімія» </vt:lpstr>
      <vt:lpstr>Навчально-методичне забезпечення шкільного курсу «Хімія» </vt:lpstr>
      <vt:lpstr>Короткий зміст програм</vt:lpstr>
      <vt:lpstr>Презентація PowerPoint</vt:lpstr>
      <vt:lpstr>Презентація PowerPoint</vt:lpstr>
      <vt:lpstr>Презентація PowerPoint</vt:lpstr>
      <vt:lpstr>Кількість і призначення учнівських зошитів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Джерела</vt:lpstr>
      <vt:lpstr>Презентація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Директор</cp:lastModifiedBy>
  <cp:revision>207</cp:revision>
  <dcterms:created xsi:type="dcterms:W3CDTF">2016-11-18T14:12:19Z</dcterms:created>
  <dcterms:modified xsi:type="dcterms:W3CDTF">2023-08-24T13:51:04Z</dcterms:modified>
</cp:coreProperties>
</file>